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4"/>
  </p:sldMasterIdLst>
  <p:notesMasterIdLst>
    <p:notesMasterId r:id="rId14"/>
  </p:notesMasterIdLst>
  <p:sldIdLst>
    <p:sldId id="297" r:id="rId5"/>
    <p:sldId id="281" r:id="rId6"/>
    <p:sldId id="279" r:id="rId7"/>
    <p:sldId id="285" r:id="rId8"/>
    <p:sldId id="283" r:id="rId9"/>
    <p:sldId id="289" r:id="rId10"/>
    <p:sldId id="288" r:id="rId11"/>
    <p:sldId id="284" r:id="rId12"/>
    <p:sldId id="28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A45E79C-1DE7-A548-9812-97481AEE8718}" v="1" dt="2021-01-13T01:48:02.783"/>
    <p1510:client id="{FC76E732-2C57-7C43-9EC7-B52A0ED90F0C}" v="119" dt="2021-01-13T01:34:24.58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972"/>
    <p:restoredTop sz="94694"/>
  </p:normalViewPr>
  <p:slideViewPr>
    <p:cSldViewPr snapToGrid="0" snapToObjects="1">
      <p:cViewPr varScale="1">
        <p:scale>
          <a:sx n="75" d="100"/>
          <a:sy n="75" d="100"/>
        </p:scale>
        <p:origin x="47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2BD4FA-1C55-684C-B484-96517684989D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507C1A-C1AE-1B4A-93D3-45FE6AB4FF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65699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507C1A-C1AE-1B4A-93D3-45FE6AB4FF6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02396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3EFDAC-C292-0D4C-A116-F231903066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D6A12B2-0EFC-674C-86F3-0C960E6105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8B1E99-5832-B348-ADED-2500F0A6F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1485-C379-2742-A11A-7CB7AC1B1921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8EC155-9B1A-054D-A37D-0EF80C66EC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966EE6-5A90-A846-9EBD-BD060061B4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29DB7-2D92-984A-864A-81F43A8D8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56410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A3975F-8E66-EF4E-8EAC-6F8E2E85AF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41ED1E-D7D6-EE40-A36E-3BB0FA57C0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11FFFF-EC33-1D43-A2F7-63F7ED9289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1485-C379-2742-A11A-7CB7AC1B1921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73C4E8-A4CF-5A47-9083-261712680E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FF52D9-6F52-1345-A49F-057600B7B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29DB7-2D92-984A-864A-81F43A8D8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89295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1D641F-5D22-9B4E-A4D7-5FAE3BA1B6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DE4648-4FC8-F048-8FF6-B6C24E8334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27A098-1DBC-834F-9960-3EBE2BFD0F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1485-C379-2742-A11A-7CB7AC1B1921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8577AA-6D0E-D345-8545-1DD3AAF44F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1BCC8C-A0EA-8C4C-A1E2-9478C21272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29DB7-2D92-984A-864A-81F43A8D8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76289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12E4F5-C4D0-B942-B6C0-B3398EC0CD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618374-6368-1E41-8D96-1FB266F076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E425E9-3332-0248-9FD4-FE5B997409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C7A8BE-8E70-6248-A310-CA0E67A6E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1485-C379-2742-A11A-7CB7AC1B1921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F00F10-04A6-2D4C-9868-D94DCC707F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DAEF1C-5B3E-7E4C-90F6-27A4BB0DF9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29DB7-2D92-984A-864A-81F43A8D8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7648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C3EEEE-A22E-0741-9058-69C9449ED8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725AE5-5696-984F-B2DF-45D8916EB8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CCB3864-7E8D-EC42-9D8F-FD143809BE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B27D1AB-DC52-1640-8E53-7D62533F321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C676B98-64F6-9B48-A7DB-D89DD47646B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4FA2D7A-91FE-F541-8743-7D8F38B546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1485-C379-2742-A11A-7CB7AC1B1921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F3FDCCF-C2A9-0D48-A272-E03D8C08A5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79E0A81-F68B-C245-9D95-CD77DFE045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29DB7-2D92-984A-864A-81F43A8D8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9024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ECA8F6-838E-284A-94D2-2BB41478E0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BDB4347-1D56-B64D-BC5A-DB243D84B5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1485-C379-2742-A11A-7CB7AC1B1921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414519-954D-764B-9410-A726E92949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F4C81A3-54DC-304A-91ED-D14FA4714E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29DB7-2D92-984A-864A-81F43A8D8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02797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EC34E6D-AA52-154A-81CD-67E120821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1485-C379-2742-A11A-7CB7AC1B1921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5424550-B60F-154E-87D6-4EF9961469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DE2177-F7BB-7D4D-A5E9-5DAA187B2E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29DB7-2D92-984A-864A-81F43A8D8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4029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85A76B-1B99-584B-86FF-2B4D96646C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5BD800-C915-EB4C-AAEA-87EF0DACE2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8C34E4-E82D-2D4C-B69B-81837D3AF5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734E9C-D2B3-D141-BFF3-9BE5C03CA5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1485-C379-2742-A11A-7CB7AC1B1921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8FDCC0-FAD8-3E40-9725-09D6214793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454432-8ACD-2642-B45A-197DA4DEBA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29DB7-2D92-984A-864A-81F43A8D8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59959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80D19B-3A65-B143-80D8-9DAD3190B8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6964ADF-2AF4-7C49-8DAD-274D5043CA9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C592A3-762A-D746-9415-1FB7945B20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91F643-25F0-4D44-B9B0-2F35016279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1485-C379-2742-A11A-7CB7AC1B1921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FF9463-2FE3-8C4B-8DF7-782DCF89C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15E606-CA24-3643-B23F-D884B7ECA1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29DB7-2D92-984A-864A-81F43A8D8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2758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A05F91-C7D9-5B45-AD9F-7804A69C36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A62A509-51EC-8041-BE79-C75393F906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1F6AB9-2FEC-6D49-9B8F-B207EF019C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1485-C379-2742-A11A-7CB7AC1B1921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CCD53E-31AC-C046-B086-F9C7AE2311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AE9150-6787-3242-893A-ED02CD62C8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29DB7-2D92-984A-864A-81F43A8D8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142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62EBB35-2DA9-6F42-957C-A1ED4F7F045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90C329-E4E7-064B-A3BC-EBF56432C7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215CBB-0A65-0140-A1AC-4C42EBFEFB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1485-C379-2742-A11A-7CB7AC1B1921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8DF191-31EE-164C-9769-B16DA7200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3B31AE-E82F-C845-A0B7-DE1E8EEAA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29DB7-2D92-984A-864A-81F43A8D8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33643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sv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C95B694D-6011-2942-BA3D-873312B5CA88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147ED68-7BF8-6F45-A7F6-180557752D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68B2CF-BEF9-BB41-880C-16564AAF27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C8666E-E0B7-1847-B350-15426F75D5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 i="0">
                <a:solidFill>
                  <a:schemeClr val="tx1">
                    <a:lumMod val="75000"/>
                    <a:lumOff val="25000"/>
                  </a:schemeClr>
                </a:solidFill>
                <a:latin typeface="Avenir Next Medium" panose="020B0503020202020204" pitchFamily="34" charset="0"/>
              </a:defRPr>
            </a:lvl1pPr>
          </a:lstStyle>
          <a:p>
            <a:fld id="{D7971485-C379-2742-A11A-7CB7AC1B1921}" type="datetimeFigureOut">
              <a:rPr lang="en-US" smtClean="0"/>
              <a:pPr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EA47F1-4875-AA4F-A488-A609F1F2882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 i="0">
                <a:solidFill>
                  <a:schemeClr val="tx1">
                    <a:lumMod val="75000"/>
                    <a:lumOff val="25000"/>
                  </a:schemeClr>
                </a:solidFill>
                <a:latin typeface="Avenir Next Medium" panose="020B05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ABF805-03AB-E041-920D-07FB20954F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lumMod val="75000"/>
                    <a:lumOff val="25000"/>
                  </a:schemeClr>
                </a:solidFill>
                <a:latin typeface="Avenir Next Medium" panose="020B0503020202020204" pitchFamily="34" charset="0"/>
              </a:defRPr>
            </a:lvl1pPr>
          </a:lstStyle>
          <a:p>
            <a:fld id="{1D529DB7-2D92-984A-864A-81F43A8D85D6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C86228D5-C88F-9043-B4A6-3EB0FC594412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11191532" y="5751744"/>
            <a:ext cx="579780" cy="691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443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kern="1200">
          <a:solidFill>
            <a:schemeClr val="tx1">
              <a:lumMod val="75000"/>
              <a:lumOff val="25000"/>
            </a:schemeClr>
          </a:solidFill>
          <a:latin typeface="Avenir Next Medium" panose="020B0503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>
              <a:lumMod val="75000"/>
              <a:lumOff val="25000"/>
            </a:schemeClr>
          </a:solidFill>
          <a:latin typeface="Avenir Next Medium" panose="020B0503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>
              <a:lumMod val="75000"/>
              <a:lumOff val="25000"/>
            </a:schemeClr>
          </a:solidFill>
          <a:latin typeface="Avenir Next Medium" panose="020B0503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>
              <a:lumMod val="75000"/>
              <a:lumOff val="25000"/>
            </a:schemeClr>
          </a:solidFill>
          <a:latin typeface="Avenir Next Medium" panose="020B0503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>
              <a:lumMod val="75000"/>
              <a:lumOff val="25000"/>
            </a:schemeClr>
          </a:solidFill>
          <a:latin typeface="Avenir Next Medium" panose="020B0503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>
              <a:lumMod val="75000"/>
              <a:lumOff val="25000"/>
            </a:schemeClr>
          </a:solidFill>
          <a:latin typeface="Avenir Next Medium" panose="020B0503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svg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37LPPbJxguY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07DA1D7-05F8-BC4B-AF8B-3354844363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68F4F75-8634-EE44-A668-18BC8B2F9138}"/>
              </a:ext>
            </a:extLst>
          </p:cNvPr>
          <p:cNvSpPr txBox="1"/>
          <p:nvPr/>
        </p:nvSpPr>
        <p:spPr>
          <a:xfrm>
            <a:off x="571500" y="4096215"/>
            <a:ext cx="668020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AU" sz="2600" dirty="0">
                <a:latin typeface="Avenir Next" panose="020B0503020202020204" pitchFamily="34" charset="0"/>
              </a:rPr>
              <a:t>Tackling the social systems that harm creation and strip away human dignity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AU" sz="2600" dirty="0">
              <a:latin typeface="Avenir Next" panose="020B0503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AU" sz="2600" dirty="0">
                <a:latin typeface="Avenir Next" panose="020B0503020202020204" pitchFamily="34" charset="0"/>
              </a:rPr>
              <a:t>We join God’s work to build a fairer world where all can thrive</a:t>
            </a:r>
          </a:p>
        </p:txBody>
      </p:sp>
      <p:pic>
        <p:nvPicPr>
          <p:cNvPr id="3" name="Picture 2" descr="Red text on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4E286A30-4B28-0240-A876-FF06ACFF97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1" y="794469"/>
            <a:ext cx="5524500" cy="3192924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862D1A6B-0B53-1944-8DD4-2DCF3C305C0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937295" y="5448300"/>
            <a:ext cx="834017" cy="995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054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E22DE0-A2B5-9F49-AD28-3CB719CC78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62000"/>
            <a:ext cx="9372600" cy="5414963"/>
          </a:xfrm>
        </p:spPr>
        <p:txBody>
          <a:bodyPr anchor="ctr"/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  <a:t>“While women weep, as they do now, I’ll fight; while children go hungry, as they do now, I’ll fight; while men go to prison, in and out, in and out, as they do now, I’ll fight; while there is a poor lost girl upon the streets, while there remains one dark soul without the light of God, I’ll fight, I’ll fight to the very end!”</a:t>
            </a:r>
            <a:endParaRPr lang="en-AU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AU" sz="2000" dirty="0">
                <a:ea typeface="Calibri" panose="020F0502020204030204" pitchFamily="34" charset="0"/>
                <a:cs typeface="Calibri" panose="020F0502020204030204" pitchFamily="34" charset="0"/>
              </a:rPr>
              <a:t>WILLIAM BOOTH, 1912</a:t>
            </a:r>
            <a:endParaRPr lang="en-AU" sz="20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99134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5F0A13-E8B2-B44C-BAC1-7C527BB160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25500"/>
            <a:ext cx="8420100" cy="5351463"/>
          </a:xfrm>
        </p:spPr>
        <p:txBody>
          <a:bodyPr anchor="ctr"/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  <a:t>“Christians shouldn’t just be pulling people out of the river. We should be going upstream to find out who’s pushing them in. To be neutral in a situation of injustice is to have chosen sides already. It is to support the status quo.”</a:t>
            </a:r>
            <a:endParaRPr lang="en-AU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AU" sz="2000" dirty="0">
                <a:ea typeface="Calibri" panose="020F0502020204030204" pitchFamily="34" charset="0"/>
                <a:cs typeface="Calibri" panose="020F0502020204030204" pitchFamily="34" charset="0"/>
              </a:rPr>
              <a:t>ARCHBISHOP DESMOND TUTU, SOUTH AFRICA</a:t>
            </a:r>
            <a:endParaRPr lang="en-AU" sz="20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61137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8215CF1-B651-C34B-8259-8983FF062C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63600"/>
            <a:ext cx="10515600" cy="5313363"/>
          </a:xfrm>
        </p:spPr>
        <p:txBody>
          <a:bodyPr anchor="ctr"/>
          <a:lstStyle/>
          <a:p>
            <a:pPr marL="0" indent="0">
              <a:lnSpc>
                <a:spcPct val="100000"/>
              </a:lnSpc>
              <a:buNone/>
            </a:pPr>
            <a: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  <a:t>“Our Father in Heaven,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  <a:t>hallowed be your name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  <a:t>your kingdom come,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  <a:t>your will be done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  <a:t>on Earth as it is in Heaven”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AU" sz="2000" dirty="0">
                <a:ea typeface="Calibri" panose="020F0502020204030204" pitchFamily="34" charset="0"/>
                <a:cs typeface="Calibri" panose="020F0502020204030204" pitchFamily="34" charset="0"/>
              </a:rPr>
              <a:t>MATTHEW 6:9–10</a:t>
            </a:r>
          </a:p>
        </p:txBody>
      </p:sp>
    </p:spTree>
    <p:extLst>
      <p:ext uri="{BB962C8B-B14F-4D97-AF65-F5344CB8AC3E}">
        <p14:creationId xmlns:p14="http://schemas.microsoft.com/office/powerpoint/2010/main" val="3706695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01E2E4-6D5E-EE4F-96D3-51A6A24521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50900"/>
            <a:ext cx="10515600" cy="5326063"/>
          </a:xfrm>
        </p:spPr>
        <p:txBody>
          <a:bodyPr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  <a:t>“Never again will there be in it</a:t>
            </a:r>
            <a:b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  <a:t>an infant who lives but a few days,</a:t>
            </a:r>
            <a:b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  <a:t>or an old man who does not live out his years;</a:t>
            </a:r>
            <a:b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  <a:t>the one who dies at a hundred will be thought a mere child;</a:t>
            </a:r>
            <a:b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  <a:t>the one who fails to reach a hundred</a:t>
            </a:r>
            <a:b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  <a:t>will be considered accursed.</a:t>
            </a:r>
            <a:b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  <a:t>They will build houses and dwell in them;</a:t>
            </a:r>
            <a:b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  <a:t>they will plant vineyards and eat their fruit.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3826745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87DEFDE-444E-9047-BB40-16DEA0B8F1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87400"/>
            <a:ext cx="9740900" cy="5389563"/>
          </a:xfrm>
        </p:spPr>
        <p:txBody>
          <a:bodyPr anchor="ctr">
            <a:normAutofit/>
          </a:bodyPr>
          <a:lstStyle/>
          <a:p>
            <a:pPr marL="0" indent="0">
              <a:lnSpc>
                <a:spcPct val="125000"/>
              </a:lnSpc>
              <a:buNone/>
            </a:pPr>
            <a: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  <a:t>“No longer will they build houses and others live in them,</a:t>
            </a:r>
            <a:b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  <a:t>or plant and others eat.</a:t>
            </a:r>
            <a:b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  <a:t>For as the days of a tree,</a:t>
            </a:r>
            <a:b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  <a:t>so will be the days of my people;</a:t>
            </a:r>
            <a:b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  <a:t>my chosen ones will long enjoy</a:t>
            </a:r>
            <a:b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  <a:t>the work of their hands”</a:t>
            </a:r>
          </a:p>
          <a:p>
            <a:pPr marL="0" indent="0">
              <a:lnSpc>
                <a:spcPct val="125000"/>
              </a:lnSpc>
              <a:buNone/>
            </a:pPr>
            <a:r>
              <a:rPr lang="en-AU" sz="2000" dirty="0">
                <a:ea typeface="Calibri" panose="020F0502020204030204" pitchFamily="34" charset="0"/>
                <a:cs typeface="Calibri" panose="020F0502020204030204" pitchFamily="34" charset="0"/>
              </a:rPr>
              <a:t>ISAIAH 65:20–22</a:t>
            </a:r>
            <a:endParaRPr lang="en-AU" sz="2000" dirty="0"/>
          </a:p>
        </p:txBody>
      </p:sp>
    </p:spTree>
    <p:extLst>
      <p:ext uri="{BB962C8B-B14F-4D97-AF65-F5344CB8AC3E}">
        <p14:creationId xmlns:p14="http://schemas.microsoft.com/office/powerpoint/2010/main" val="20311956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67ED6C5-1CBA-43DC-AA4C-71AFE90A37E8}"/>
              </a:ext>
            </a:extLst>
          </p:cNvPr>
          <p:cNvSpPr/>
          <p:nvPr/>
        </p:nvSpPr>
        <p:spPr>
          <a:xfrm>
            <a:off x="753327" y="2520795"/>
            <a:ext cx="8314473" cy="75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US" sz="2000" dirty="0">
                <a:latin typeface="Avenir Next Medium" panose="020B0503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Watch “I’ll Fight: 2020”  </a:t>
            </a:r>
            <a:r>
              <a:rPr lang="en-US" sz="2000" u="sng" dirty="0">
                <a:solidFill>
                  <a:srgbClr val="0563C1"/>
                </a:solidFill>
                <a:latin typeface="Avenir Next Medium" panose="020B050302020202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2"/>
              </a:rPr>
              <a:t>https://www.youtube.com/watch?v=37LPPbJxguY</a:t>
            </a:r>
            <a:endParaRPr lang="en-AU" sz="2000" dirty="0">
              <a:latin typeface="Avenir Next Medium" panose="020B0503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70879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BAAF01D-9BA4-5B40-9B97-B5FAAAB82F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00100"/>
            <a:ext cx="10515600" cy="5376863"/>
          </a:xfrm>
        </p:spPr>
        <p:txBody>
          <a:bodyPr>
            <a:no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AU" sz="2400" b="1" dirty="0">
                <a:latin typeface="Avenir Next" panose="020B0503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Think</a:t>
            </a:r>
            <a:endParaRPr lang="en-AU" sz="2400" b="1" dirty="0">
              <a:latin typeface="Avenir Next" panose="020B0503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AU" sz="2400" dirty="0">
                <a:ea typeface="Calibri" panose="020F0502020204030204" pitchFamily="34" charset="0"/>
                <a:cs typeface="Calibri" panose="020F0502020204030204" pitchFamily="34" charset="0"/>
              </a:rPr>
              <a:t>What would it look like for God’s will to be done here on Earth?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AU" sz="2400" dirty="0">
                <a:ea typeface="Calibri" panose="020F0502020204030204" pitchFamily="34" charset="0"/>
                <a:cs typeface="Calibri" panose="020F0502020204030204" pitchFamily="34" charset="0"/>
              </a:rPr>
              <a:t>What would a world of justice look like for people – especially those currently experiencing injustice?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AU" sz="2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AU" sz="2400" b="1" dirty="0">
                <a:latin typeface="Avenir Next" panose="020B0503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Discuss</a:t>
            </a:r>
            <a:endParaRPr lang="en-AU" sz="2400" b="1" dirty="0">
              <a:latin typeface="Avenir Next" panose="020B0503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AU" sz="2400" dirty="0">
                <a:ea typeface="Calibri" panose="020F0502020204030204" pitchFamily="34" charset="0"/>
                <a:cs typeface="Calibri" panose="020F0502020204030204" pitchFamily="34" charset="0"/>
              </a:rPr>
              <a:t>What are some of the injustices you see in the world?</a:t>
            </a:r>
            <a:endParaRPr lang="en-AU" sz="2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AU" sz="2400" dirty="0">
                <a:ea typeface="Calibri" panose="020F0502020204030204" pitchFamily="34" charset="0"/>
                <a:cs typeface="Calibri" panose="020F0502020204030204" pitchFamily="34" charset="0"/>
              </a:rPr>
              <a:t>What are some ways we can work together for a more just world?</a:t>
            </a:r>
            <a:endParaRPr lang="en-AU" sz="2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AU" sz="2400" dirty="0">
                <a:ea typeface="Calibri" panose="020F0502020204030204" pitchFamily="34" charset="0"/>
                <a:cs typeface="Calibri" panose="020F0502020204030204" pitchFamily="34" charset="0"/>
              </a:rPr>
              <a:t>What are some of the challenges we face in working for justice?</a:t>
            </a:r>
            <a:endParaRPr lang="en-AU" sz="24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55376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1B447C-6278-DD40-8829-74C754AC33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25500"/>
            <a:ext cx="9550400" cy="5351463"/>
          </a:xfrm>
        </p:spPr>
        <p:txBody>
          <a:bodyPr anchor="ctr">
            <a:normAutofit fontScale="92500" lnSpcReduction="20000"/>
          </a:bodyPr>
          <a:lstStyle/>
          <a:p>
            <a:pPr marL="0" indent="0">
              <a:lnSpc>
                <a:spcPct val="120000"/>
              </a:lnSpc>
              <a:spcAft>
                <a:spcPts val="800"/>
              </a:spcAft>
              <a:buNone/>
            </a:pPr>
            <a:r>
              <a:rPr lang="en-AU" b="1" dirty="0">
                <a:latin typeface="Avenir Next" panose="020B0503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Pray</a:t>
            </a:r>
            <a:endParaRPr lang="en-AU" b="1" dirty="0">
              <a:latin typeface="Avenir Next" panose="020B0503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Aft>
                <a:spcPts val="800"/>
              </a:spcAft>
              <a:buNone/>
            </a:pPr>
            <a: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  <a:t>Thank God that he loves justice and will put the world right.</a:t>
            </a:r>
            <a:endParaRPr lang="en-AU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Aft>
                <a:spcPts val="800"/>
              </a:spcAft>
              <a:buNone/>
            </a:pPr>
            <a: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  <a:t>Ask God to help us work with him to address injustice in the world and in our community.</a:t>
            </a:r>
          </a:p>
          <a:p>
            <a:pPr marL="0" indent="0">
              <a:lnSpc>
                <a:spcPct val="120000"/>
              </a:lnSpc>
              <a:spcAft>
                <a:spcPts val="800"/>
              </a:spcAft>
              <a:buNone/>
            </a:pPr>
            <a:endParaRPr lang="en-AU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Aft>
                <a:spcPts val="800"/>
              </a:spcAft>
              <a:buNone/>
            </a:pPr>
            <a:r>
              <a:rPr lang="en-AU" b="1" dirty="0">
                <a:latin typeface="Avenir Next" panose="020B0503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Act</a:t>
            </a:r>
            <a:endParaRPr lang="en-AU" b="1" dirty="0">
              <a:latin typeface="Avenir Next" panose="020B0503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Aft>
                <a:spcPts val="800"/>
              </a:spcAft>
              <a:buNone/>
            </a:pPr>
            <a: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  <a:t>What is an injustice that you would like to learn more about?</a:t>
            </a:r>
            <a:endParaRPr lang="en-AU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Aft>
                <a:spcPts val="800"/>
              </a:spcAft>
              <a:buNone/>
            </a:pPr>
            <a:r>
              <a:rPr lang="en-AU" dirty="0">
                <a:ea typeface="Calibri" panose="020F0502020204030204" pitchFamily="34" charset="0"/>
                <a:cs typeface="Times New Roman" panose="02020603050405020304" pitchFamily="18" charset="0"/>
              </a:rPr>
              <a:t>What is our </a:t>
            </a:r>
            <a:r>
              <a:rPr lang="en-AU" i="1" dirty="0">
                <a:ea typeface="Calibri" panose="020F0502020204030204" pitchFamily="34" charset="0"/>
                <a:cs typeface="Times New Roman" panose="02020603050405020304" pitchFamily="18" charset="0"/>
              </a:rPr>
              <a:t>Working for Justice </a:t>
            </a:r>
            <a:r>
              <a:rPr lang="en-AU" dirty="0">
                <a:ea typeface="Calibri" panose="020F0502020204030204" pitchFamily="34" charset="0"/>
                <a:cs typeface="Times New Roman" panose="02020603050405020304" pitchFamily="18" charset="0"/>
              </a:rPr>
              <a:t>Local Mission Plan and how can I be involved?</a:t>
            </a:r>
          </a:p>
        </p:txBody>
      </p:sp>
    </p:spTree>
    <p:extLst>
      <p:ext uri="{BB962C8B-B14F-4D97-AF65-F5344CB8AC3E}">
        <p14:creationId xmlns:p14="http://schemas.microsoft.com/office/powerpoint/2010/main" val="4258313548"/>
      </p:ext>
    </p:extLst>
  </p:cSld>
  <p:clrMapOvr>
    <a:masterClrMapping/>
  </p:clrMapOvr>
</p:sld>
</file>

<file path=ppt/theme/theme1.xml><?xml version="1.0" encoding="utf-8"?>
<a:theme xmlns:a="http://schemas.openxmlformats.org/drawingml/2006/main" name="Working for just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904353D089F774DA4747E22DFD80E51" ma:contentTypeVersion="13" ma:contentTypeDescription="Create a new document." ma:contentTypeScope="" ma:versionID="9a2612606cd43cdcd3a6605557d04194">
  <xsd:schema xmlns:xsd="http://www.w3.org/2001/XMLSchema" xmlns:xs="http://www.w3.org/2001/XMLSchema" xmlns:p="http://schemas.microsoft.com/office/2006/metadata/properties" xmlns:ns3="b0e72f02-33b3-4f25-b3ba-d17d95684e39" xmlns:ns4="7c5c5aad-8752-474c-84f0-5944c9945e22" targetNamespace="http://schemas.microsoft.com/office/2006/metadata/properties" ma:root="true" ma:fieldsID="b80ecb6a0e78331010e85ba27e9abb0a" ns3:_="" ns4:_="">
    <xsd:import namespace="b0e72f02-33b3-4f25-b3ba-d17d95684e39"/>
    <xsd:import namespace="7c5c5aad-8752-474c-84f0-5944c9945e22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KeyPoints" minOccurs="0"/>
                <xsd:element ref="ns4:MediaServiceKeyPoints" minOccurs="0"/>
                <xsd:element ref="ns4:MediaServiceAutoTags" minOccurs="0"/>
                <xsd:element ref="ns4:MediaServiceGenerationTime" minOccurs="0"/>
                <xsd:element ref="ns4:MediaServiceEventHashCode" minOccurs="0"/>
                <xsd:element ref="ns4:MediaServiceDateTaken" minOccurs="0"/>
                <xsd:element ref="ns4:MediaServiceOCR" minOccurs="0"/>
                <xsd:element ref="ns4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0e72f02-33b3-4f25-b3ba-d17d95684e39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5c5aad-8752-474c-84f0-5944c9945e2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B18A75E-BD81-4A31-AF41-9A5C62D2ACB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7EBEAC9-B070-47E0-B0D4-B9B46B610316}">
  <ds:schemaRefs>
    <ds:schemaRef ds:uri="http://schemas.microsoft.com/office/2006/documentManagement/types"/>
    <ds:schemaRef ds:uri="http://purl.org/dc/dcmitype/"/>
    <ds:schemaRef ds:uri="7c5c5aad-8752-474c-84f0-5944c9945e22"/>
    <ds:schemaRef ds:uri="http://schemas.microsoft.com/office/infopath/2007/PartnerControls"/>
    <ds:schemaRef ds:uri="http://purl.org/dc/terms/"/>
    <ds:schemaRef ds:uri="http://www.w3.org/XML/1998/namespace"/>
    <ds:schemaRef ds:uri="http://purl.org/dc/elements/1.1/"/>
    <ds:schemaRef ds:uri="http://schemas.openxmlformats.org/package/2006/metadata/core-properties"/>
    <ds:schemaRef ds:uri="b0e72f02-33b3-4f25-b3ba-d17d95684e39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A6BF728E-ED0E-4AF6-9BCF-E6FD4164D9D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0e72f02-33b3-4f25-b3ba-d17d95684e39"/>
    <ds:schemaRef ds:uri="7c5c5aad-8752-474c-84f0-5944c9945e2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298</Words>
  <Application>Microsoft Office PowerPoint</Application>
  <PresentationFormat>Widescreen</PresentationFormat>
  <Paragraphs>33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Avenir Next</vt:lpstr>
      <vt:lpstr>Avenir Next Medium</vt:lpstr>
      <vt:lpstr>Calibri</vt:lpstr>
      <vt:lpstr>Working for justice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Park</dc:creator>
  <cp:lastModifiedBy>Claire Hill</cp:lastModifiedBy>
  <cp:revision>1</cp:revision>
  <dcterms:created xsi:type="dcterms:W3CDTF">2021-01-13T00:59:16Z</dcterms:created>
  <dcterms:modified xsi:type="dcterms:W3CDTF">2021-01-30T22:57:07Z</dcterms:modified>
</cp:coreProperties>
</file>