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2"/>
    <p:restoredTop sz="94647"/>
  </p:normalViewPr>
  <p:slideViewPr>
    <p:cSldViewPr snapToGrid="0" snapToObjects="1">
      <p:cViewPr varScale="1">
        <p:scale>
          <a:sx n="155" d="100"/>
          <a:sy n="155" d="100"/>
        </p:scale>
        <p:origin x="1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55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60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72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2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1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4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0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5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5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5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72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9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9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72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21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6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7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37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2018-09-21T05:44:04Z</dcterms:created>
  <dcterms:modified xsi:type="dcterms:W3CDTF">2018-09-21T05:50:23Z</dcterms:modified>
</cp:coreProperties>
</file>