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9" r:id="rId3"/>
    <p:sldId id="258" r:id="rId4"/>
    <p:sldId id="257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2"/>
    <p:restoredTop sz="94647"/>
  </p:normalViewPr>
  <p:slideViewPr>
    <p:cSldViewPr snapToGrid="0" snapToObjects="1">
      <p:cViewPr varScale="1">
        <p:scale>
          <a:sx n="155" d="100"/>
          <a:sy n="155" d="100"/>
        </p:scale>
        <p:origin x="12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55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60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972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229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1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46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008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159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59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52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725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CE2D4-B797-6B4A-9971-36611886CF0F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F461D-9194-3A46-9954-605FC7A691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29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5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1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94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49896AF-2506-3C41-8C28-7BBBF4872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72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Macintosh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2018-09-21T05:44:04Z</dcterms:created>
  <dcterms:modified xsi:type="dcterms:W3CDTF">2018-09-21T05:45:35Z</dcterms:modified>
</cp:coreProperties>
</file>