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2"/>
    <p:restoredTop sz="94647"/>
  </p:normalViewPr>
  <p:slideViewPr>
    <p:cSldViewPr snapToGrid="0" snapToObjects="1">
      <p:cViewPr varScale="1">
        <p:scale>
          <a:sx n="155" d="100"/>
          <a:sy n="155" d="100"/>
        </p:scale>
        <p:origin x="12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955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560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72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29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91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946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008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159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059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5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72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29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455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88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18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48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339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4528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59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27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003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14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19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72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21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76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775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437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46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Macintosh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2</cp:revision>
  <dcterms:created xsi:type="dcterms:W3CDTF">2018-09-21T05:44:04Z</dcterms:created>
  <dcterms:modified xsi:type="dcterms:W3CDTF">2018-09-21T05:48:50Z</dcterms:modified>
</cp:coreProperties>
</file>