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2"/>
    <p:restoredTop sz="94647"/>
  </p:normalViewPr>
  <p:slideViewPr>
    <p:cSldViewPr snapToGrid="0" snapToObjects="1">
      <p:cViewPr varScale="1">
        <p:scale>
          <a:sx n="190" d="100"/>
          <a:sy n="190" d="100"/>
        </p:scale>
        <p:origin x="20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49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05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235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033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171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63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31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406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0596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530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904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2C4A6-96ED-9A41-A100-1C3E2A1631EC}" type="datetimeFigureOut">
              <a:rPr lang="en-US" smtClean="0"/>
              <a:t>9/21/18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7846E-B3F5-FF43-9700-82F2FC9311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7235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109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328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468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7FB8BE-D83B-3E40-80E0-AA68129E7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955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Macintosh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</cp:revision>
  <dcterms:created xsi:type="dcterms:W3CDTF">2018-09-21T05:23:05Z</dcterms:created>
  <dcterms:modified xsi:type="dcterms:W3CDTF">2018-09-21T05:26:39Z</dcterms:modified>
</cp:coreProperties>
</file>