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3" r:id="rId6"/>
    <p:sldId id="262" r:id="rId7"/>
    <p:sldId id="261" r:id="rId8"/>
    <p:sldId id="260" r:id="rId9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2"/>
    <p:restoredTop sz="94647"/>
  </p:normalViewPr>
  <p:slideViewPr>
    <p:cSldViewPr snapToGrid="0" snapToObjects="1">
      <p:cViewPr varScale="1">
        <p:scale>
          <a:sx n="190" d="100"/>
          <a:sy n="190" d="100"/>
        </p:scale>
        <p:origin x="208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49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105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235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033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171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63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31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406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059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530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904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235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7FB8BE-D83B-3E40-80E0-AA68129E7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1097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7FB8BE-D83B-3E40-80E0-AA68129E7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328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7FB8BE-D83B-3E40-80E0-AA68129E7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468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7FB8BE-D83B-3E40-80E0-AA68129E7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5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7FB8BE-D83B-3E40-80E0-AA68129E7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959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7FB8BE-D83B-3E40-80E0-AA68129E7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5852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7FB8BE-D83B-3E40-80E0-AA68129E7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919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7FB8BE-D83B-3E40-80E0-AA68129E7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3909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0</Words>
  <Application>Microsoft Macintosh PowerPoint</Application>
  <PresentationFormat>On-screen Show (16:9)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4</cp:revision>
  <dcterms:created xsi:type="dcterms:W3CDTF">2018-09-21T05:23:05Z</dcterms:created>
  <dcterms:modified xsi:type="dcterms:W3CDTF">2018-09-21T05:43:13Z</dcterms:modified>
</cp:coreProperties>
</file>