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5" r:id="rId3"/>
    <p:sldId id="265" r:id="rId4"/>
    <p:sldId id="268" r:id="rId5"/>
    <p:sldId id="274" r:id="rId6"/>
    <p:sldId id="273" r:id="rId7"/>
    <p:sldId id="269" r:id="rId8"/>
    <p:sldId id="272" r:id="rId9"/>
    <p:sldId id="270" r:id="rId10"/>
    <p:sldId id="271" r:id="rId11"/>
    <p:sldId id="276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56"/>
  </p:normalViewPr>
  <p:slideViewPr>
    <p:cSldViewPr>
      <p:cViewPr varScale="1">
        <p:scale>
          <a:sx n="154" d="100"/>
          <a:sy n="154" d="100"/>
        </p:scale>
        <p:origin x="208" y="10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361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1403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9847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3709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51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5788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515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8339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2190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4312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1409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69F77-6EF0-4992-AC29-85E5ABF00D58}" type="datetimeFigureOut">
              <a:rPr lang="en-AU" smtClean="0"/>
              <a:t>17/10/17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970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22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11510"/>
            <a:ext cx="7920880" cy="4320480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 smtClean="0"/>
              <a:t>…“Sovereign </a:t>
            </a:r>
            <a:r>
              <a:rPr lang="en-AU" sz="4000" b="1" dirty="0"/>
              <a:t>Lord, now let your servant die in peace, as you have promised. I have seen your salvation, which you have prepared for all people. He is a light to reveal God to the nations, and he is the glory of your people Israel</a:t>
            </a:r>
            <a:r>
              <a:rPr lang="en-AU" sz="4000" b="1" dirty="0" smtClean="0"/>
              <a:t>!”</a:t>
            </a:r>
          </a:p>
          <a:p>
            <a:pPr marL="0" indent="0" algn="ctr">
              <a:buNone/>
            </a:pPr>
            <a:r>
              <a:rPr lang="en-AU" sz="4000" b="1" dirty="0"/>
              <a:t>(Luke 2:27-32)</a:t>
            </a:r>
          </a:p>
        </p:txBody>
      </p:sp>
    </p:spTree>
    <p:extLst>
      <p:ext uri="{BB962C8B-B14F-4D97-AF65-F5344CB8AC3E}">
        <p14:creationId xmlns:p14="http://schemas.microsoft.com/office/powerpoint/2010/main" val="230697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75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11510"/>
            <a:ext cx="7920880" cy="432048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>
              <a:buNone/>
            </a:pPr>
            <a:r>
              <a:rPr lang="en-AU" sz="4000" b="1" dirty="0" smtClean="0"/>
              <a:t>Be completely humble and gentle; be patient, bearing with one another in love </a:t>
            </a:r>
          </a:p>
          <a:p>
            <a:pPr marL="0" lvl="0" indent="0" algn="ctr">
              <a:buNone/>
            </a:pPr>
            <a:r>
              <a:rPr lang="en-AU" sz="3600" b="1" dirty="0" smtClean="0"/>
              <a:t>(Eph 4:2)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203564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11510"/>
            <a:ext cx="7920880" cy="432048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lvl="0" indent="0" algn="ctr">
              <a:buNone/>
            </a:pPr>
            <a:r>
              <a:rPr lang="en-AU" sz="4000" b="1" dirty="0"/>
              <a:t>But the Holy Spirit produces this kind of fruit in our lives: love, joy, peace, patience, kindness, goodness, faithfulness, gentleness, and self-control </a:t>
            </a:r>
            <a:endParaRPr lang="en-AU" sz="4000" b="1" dirty="0" smtClean="0"/>
          </a:p>
          <a:p>
            <a:pPr marL="0" lvl="0" indent="0" algn="ctr">
              <a:buNone/>
            </a:pPr>
            <a:r>
              <a:rPr lang="en-AU" sz="4000" b="1" dirty="0" smtClean="0"/>
              <a:t>(</a:t>
            </a:r>
            <a:r>
              <a:rPr lang="en-AU" sz="4000" b="1" dirty="0"/>
              <a:t>Gal 5:22-23</a:t>
            </a:r>
            <a:r>
              <a:rPr lang="en-AU" sz="4000" b="1" dirty="0" smtClean="0"/>
              <a:t>)</a:t>
            </a:r>
            <a:endParaRPr lang="en-AU" sz="4000" b="1" dirty="0"/>
          </a:p>
        </p:txBody>
      </p:sp>
    </p:spTree>
    <p:extLst>
      <p:ext uri="{BB962C8B-B14F-4D97-AF65-F5344CB8AC3E}">
        <p14:creationId xmlns:p14="http://schemas.microsoft.com/office/powerpoint/2010/main" val="236127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11510"/>
            <a:ext cx="7920880" cy="4320480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/>
              <a:t>I</a:t>
            </a:r>
            <a:r>
              <a:rPr lang="en-AU" sz="4000" b="1" dirty="0" smtClean="0"/>
              <a:t>t </a:t>
            </a:r>
            <a:r>
              <a:rPr lang="en-AU" sz="4000" b="1" dirty="0"/>
              <a:t>was time for their purification offering, as required by the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law </a:t>
            </a:r>
            <a:r>
              <a:rPr lang="en-AU" sz="4000" b="1" dirty="0"/>
              <a:t>of Moses after the birth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of </a:t>
            </a:r>
            <a:r>
              <a:rPr lang="en-AU" sz="4000" b="1" dirty="0"/>
              <a:t>a child; so his parents took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him </a:t>
            </a:r>
            <a:r>
              <a:rPr lang="en-AU" sz="4000" b="1" dirty="0"/>
              <a:t>to Jerusalem to present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him </a:t>
            </a:r>
            <a:r>
              <a:rPr lang="en-AU" sz="4000" b="1" dirty="0"/>
              <a:t>to the </a:t>
            </a:r>
            <a:r>
              <a:rPr lang="en-AU" sz="4000" b="1" dirty="0" smtClean="0"/>
              <a:t>Lord…</a:t>
            </a:r>
          </a:p>
        </p:txBody>
      </p:sp>
    </p:spTree>
    <p:extLst>
      <p:ext uri="{BB962C8B-B14F-4D97-AF65-F5344CB8AC3E}">
        <p14:creationId xmlns:p14="http://schemas.microsoft.com/office/powerpoint/2010/main" val="219838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11510"/>
            <a:ext cx="7920880" cy="432048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 smtClean="0"/>
              <a:t>…</a:t>
            </a:r>
            <a:r>
              <a:rPr lang="en-AU" sz="4000" b="1" dirty="0"/>
              <a:t>The law of the Lord says, “If a woman’s first child is a boy, he must be dedicated to the LORD.”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(Luke 2:21-23)</a:t>
            </a:r>
            <a:endParaRPr lang="en-AU" sz="4000" b="1" dirty="0"/>
          </a:p>
          <a:p>
            <a:pPr marL="0" indent="0" algn="ctr">
              <a:buNone/>
            </a:pPr>
            <a:endParaRPr lang="en-AU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270848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11510"/>
            <a:ext cx="7920880" cy="4320480"/>
          </a:xfrm>
        </p:spPr>
        <p:txBody>
          <a:bodyPr>
            <a:normAutofit fontScale="85000" lnSpcReduction="10000"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/>
              <a:t>… it was time for their purification offering, as required by the law of Moses after the birth of a child; so his parents took him to Jerusalem to present him to the Lord. The law of the Lord says, “If a woman’s first child is a boy, he must be dedicated to the LORD.” </a:t>
            </a:r>
          </a:p>
          <a:p>
            <a:pPr marL="0" indent="0" algn="ctr">
              <a:buNone/>
            </a:pPr>
            <a:r>
              <a:rPr lang="en-AU" sz="3600" b="1" dirty="0" smtClean="0"/>
              <a:t>(Luke 2:21-23)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338213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11510"/>
            <a:ext cx="7920880" cy="432048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/>
              <a:t>At that time there was a man in Jerusalem named Simeon. He was righteous and devout and was eagerly waiting for the Messiah to come and rescue </a:t>
            </a:r>
            <a:r>
              <a:rPr lang="en-AU" sz="4000" b="1" dirty="0" smtClean="0"/>
              <a:t>Israel…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7574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11510"/>
            <a:ext cx="7920880" cy="4320480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/>
              <a:t>The Holy Spirit was upon him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and </a:t>
            </a:r>
            <a:r>
              <a:rPr lang="en-AU" sz="4000" b="1" dirty="0"/>
              <a:t>had revealed to him that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he </a:t>
            </a:r>
            <a:r>
              <a:rPr lang="en-AU" sz="4000" b="1" dirty="0"/>
              <a:t>would not die until he had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seen </a:t>
            </a:r>
            <a:r>
              <a:rPr lang="en-AU" sz="4000" b="1" dirty="0"/>
              <a:t>the Lord’s Messiah. That day the Spirit </a:t>
            </a:r>
            <a:r>
              <a:rPr lang="en-AU" sz="4000" b="1" dirty="0" smtClean="0"/>
              <a:t>led </a:t>
            </a:r>
            <a:r>
              <a:rPr lang="en-AU" sz="4000" b="1" dirty="0"/>
              <a:t>him to the Temple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3600" b="1" dirty="0" smtClean="0"/>
              <a:t>(</a:t>
            </a:r>
            <a:r>
              <a:rPr lang="en-AU" sz="3600" b="1" dirty="0"/>
              <a:t>Luke 2:25-27)</a:t>
            </a:r>
          </a:p>
        </p:txBody>
      </p:sp>
    </p:spTree>
    <p:extLst>
      <p:ext uri="{BB962C8B-B14F-4D97-AF65-F5344CB8AC3E}">
        <p14:creationId xmlns:p14="http://schemas.microsoft.com/office/powerpoint/2010/main" val="302588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11510"/>
            <a:ext cx="7920880" cy="4320480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indent="0" algn="ctr">
              <a:buNone/>
            </a:pPr>
            <a:r>
              <a:rPr lang="en-AU" sz="4000" b="1" dirty="0"/>
              <a:t>That day the Spirit led him to the Temple. So when Mary and Joseph came to present the baby Jesus to the Lord as the law required, Simeon was </a:t>
            </a:r>
            <a:r>
              <a:rPr lang="en-AU" sz="4000" b="1" dirty="0" smtClean="0"/>
              <a:t>there. </a:t>
            </a:r>
            <a:r>
              <a:rPr lang="en-AU" sz="4000" b="1" dirty="0"/>
              <a:t>He took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the </a:t>
            </a:r>
            <a:r>
              <a:rPr lang="en-AU" sz="4000" b="1" dirty="0"/>
              <a:t>child in his arms and </a:t>
            </a:r>
            <a:endParaRPr lang="en-AU" sz="4000" b="1" dirty="0" smtClean="0"/>
          </a:p>
          <a:p>
            <a:pPr marL="0" indent="0" algn="ctr">
              <a:buNone/>
            </a:pPr>
            <a:r>
              <a:rPr lang="en-AU" sz="4000" b="1" dirty="0" smtClean="0"/>
              <a:t>praised </a:t>
            </a:r>
            <a:r>
              <a:rPr lang="en-AU" sz="4000" b="1" dirty="0"/>
              <a:t>God, </a:t>
            </a:r>
            <a:r>
              <a:rPr lang="en-AU" sz="4000" b="1" dirty="0" smtClean="0"/>
              <a:t>saying…</a:t>
            </a:r>
            <a:endParaRPr lang="en-AU" sz="4000" b="1" dirty="0"/>
          </a:p>
        </p:txBody>
      </p:sp>
    </p:spTree>
    <p:extLst>
      <p:ext uri="{BB962C8B-B14F-4D97-AF65-F5344CB8AC3E}">
        <p14:creationId xmlns:p14="http://schemas.microsoft.com/office/powerpoint/2010/main" val="90762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355</Words>
  <Application>Microsoft Macintosh PowerPoint</Application>
  <PresentationFormat>On-screen Show (16:9)</PresentationFormat>
  <Paragraphs>33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Microsoft Office User</cp:lastModifiedBy>
  <cp:revision>11</cp:revision>
  <dcterms:created xsi:type="dcterms:W3CDTF">2017-10-12T06:41:42Z</dcterms:created>
  <dcterms:modified xsi:type="dcterms:W3CDTF">2017-10-17T04:52:13Z</dcterms:modified>
</cp:coreProperties>
</file>