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62" r:id="rId3"/>
    <p:sldId id="267" r:id="rId4"/>
    <p:sldId id="268" r:id="rId5"/>
    <p:sldId id="266" r:id="rId6"/>
    <p:sldId id="265" r:id="rId7"/>
    <p:sldId id="264" r:id="rId8"/>
    <p:sldId id="261" r:id="rId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6"/>
  </p:normalViewPr>
  <p:slideViewPr>
    <p:cSldViewPr snapToGrid="0" snapToObjects="1" showGuides="1">
      <p:cViewPr varScale="1">
        <p:scale>
          <a:sx n="196" d="100"/>
          <a:sy n="196" d="100"/>
        </p:scale>
        <p:origin x="176" y="3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DA7FD-B351-9E49-9527-CF3204927E6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1DDF8-7C4B-CC47-97BA-3706DA548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3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9" y="4122443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296756"/>
            <a:ext cx="2164080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4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9" y="4122443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4122438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296756"/>
            <a:ext cx="2164080" cy="21610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371710"/>
            <a:ext cx="2164080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6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9" y="4122443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4122438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4122441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296756"/>
            <a:ext cx="2164080" cy="21610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371710"/>
            <a:ext cx="2164080" cy="216103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1849059"/>
            <a:ext cx="2164080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8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9" y="4122443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4122438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4122441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6090" y="412244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Challenges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296756"/>
            <a:ext cx="2164080" cy="21610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371710"/>
            <a:ext cx="2164080" cy="216103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1849059"/>
            <a:ext cx="2164080" cy="216103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80" y="1093354"/>
            <a:ext cx="2164080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8239" y="4122443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Status Quo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4549" y="4122443"/>
            <a:ext cx="1200553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Unexpected Change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4740" y="4122438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Scary Unknown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1584" y="4122441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Dark Valley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76090" y="4122440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Challenges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10045" y="4122438"/>
            <a:ext cx="1092742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600" b="1" smtClean="0">
                <a:solidFill>
                  <a:schemeClr val="accent6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New Beginning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38915"/>
            <a:ext cx="9143999" cy="47813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89391"/>
            <a:ext cx="2164080" cy="2161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1" y="296756"/>
            <a:ext cx="2164080" cy="21610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83" y="1371710"/>
            <a:ext cx="2164080" cy="216103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91" y="1849059"/>
            <a:ext cx="2164080" cy="216103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80" y="1093354"/>
            <a:ext cx="2164080" cy="216103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748" y="255721"/>
            <a:ext cx="2164080" cy="216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3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1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42</Words>
  <Application>Microsoft Macintosh PowerPoint</Application>
  <PresentationFormat>On-screen Show (16:9)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8</cp:revision>
  <dcterms:created xsi:type="dcterms:W3CDTF">2017-09-07T22:45:53Z</dcterms:created>
  <dcterms:modified xsi:type="dcterms:W3CDTF">2017-10-17T04:57:39Z</dcterms:modified>
</cp:coreProperties>
</file>