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76" r:id="rId3"/>
    <p:sldId id="275" r:id="rId4"/>
    <p:sldId id="277" r:id="rId5"/>
    <p:sldId id="265" r:id="rId6"/>
    <p:sldId id="268" r:id="rId7"/>
    <p:sldId id="278" r:id="rId8"/>
    <p:sldId id="274" r:id="rId9"/>
    <p:sldId id="279" r:id="rId10"/>
    <p:sldId id="280"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56"/>
  </p:normalViewPr>
  <p:slideViewPr>
    <p:cSldViewPr>
      <p:cViewPr varScale="1">
        <p:scale>
          <a:sx n="154" d="100"/>
          <a:sy n="154" d="100"/>
        </p:scale>
        <p:origin x="208" y="10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53361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041403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349847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83709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951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E669F77-6EF0-4992-AC29-85E5ABF00D58}" type="datetimeFigureOut">
              <a:rPr lang="en-AU" smtClean="0"/>
              <a:t>17/10/17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915788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E669F77-6EF0-4992-AC29-85E5ABF00D58}" type="datetimeFigureOut">
              <a:rPr lang="en-AU" smtClean="0"/>
              <a:t>17/10/17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69515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E669F77-6EF0-4992-AC29-85E5ABF00D58}" type="datetimeFigureOut">
              <a:rPr lang="en-AU" smtClean="0"/>
              <a:t>17/10/17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108339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669F77-6EF0-4992-AC29-85E5ABF00D58}" type="datetimeFigureOut">
              <a:rPr lang="en-AU" smtClean="0"/>
              <a:t>17/10/17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212190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17/10/17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77431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17/10/17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3714097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E669F77-6EF0-4992-AC29-85E5ABF00D58}" type="datetimeFigureOut">
              <a:rPr lang="en-AU" smtClean="0"/>
              <a:t>17/10/17</a:t>
            </a:fld>
            <a:endParaRPr lang="en-AU"/>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2F23DC3-2D4B-43D9-90B6-B2FF2FDDC97E}" type="slidenum">
              <a:rPr lang="en-AU" smtClean="0"/>
              <a:t>‹#›</a:t>
            </a:fld>
            <a:endParaRPr lang="en-AU"/>
          </a:p>
        </p:txBody>
      </p:sp>
    </p:spTree>
    <p:extLst>
      <p:ext uri="{BB962C8B-B14F-4D97-AF65-F5344CB8AC3E}">
        <p14:creationId xmlns:p14="http://schemas.microsoft.com/office/powerpoint/2010/main" val="4169700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902212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3566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a:bodyPr>
          <a:lstStyle/>
          <a:p>
            <a:pPr marL="0" lvl="0" indent="0" algn="ctr">
              <a:buNone/>
            </a:pPr>
            <a:endParaRPr lang="en-AU" sz="2000" b="1" dirty="0" smtClean="0">
              <a:effectLst>
                <a:outerShdw blurRad="38100" dist="38100" dir="2700000" algn="tl">
                  <a:srgbClr val="000000">
                    <a:alpha val="43137"/>
                  </a:srgbClr>
                </a:outerShdw>
              </a:effectLst>
            </a:endParaRPr>
          </a:p>
          <a:p>
            <a:pPr marL="0" lvl="0" indent="0" algn="ctr">
              <a:buNone/>
            </a:pPr>
            <a:r>
              <a:rPr lang="en-AU" sz="4000" b="1" dirty="0"/>
              <a:t>Now when Jesus was born in Bethlehem of Judea in the days of Herod the king, behold, wise men from the East came to Jerusalem, saying,  “Where is he who has been born king of the Jews? </a:t>
            </a:r>
            <a:endParaRPr lang="en-AU" sz="3600" b="1" dirty="0"/>
          </a:p>
        </p:txBody>
      </p:sp>
    </p:spTree>
    <p:extLst>
      <p:ext uri="{BB962C8B-B14F-4D97-AF65-F5344CB8AC3E}">
        <p14:creationId xmlns:p14="http://schemas.microsoft.com/office/powerpoint/2010/main" val="5395555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a:bodyPr>
          <a:lstStyle/>
          <a:p>
            <a:pPr marL="0" lvl="0" indent="0" algn="ctr">
              <a:buNone/>
            </a:pPr>
            <a:endParaRPr lang="en-AU" sz="2000" b="1" dirty="0" smtClean="0">
              <a:effectLst>
                <a:outerShdw blurRad="38100" dist="38100" dir="2700000" algn="tl">
                  <a:srgbClr val="000000">
                    <a:alpha val="43137"/>
                  </a:srgbClr>
                </a:outerShdw>
              </a:effectLst>
            </a:endParaRPr>
          </a:p>
          <a:p>
            <a:pPr marL="0" lvl="0" indent="0" algn="ctr">
              <a:buNone/>
            </a:pPr>
            <a:r>
              <a:rPr lang="en-AU" sz="4000" b="1" dirty="0" smtClean="0"/>
              <a:t>…For </a:t>
            </a:r>
            <a:r>
              <a:rPr lang="en-AU" sz="4000" b="1" dirty="0"/>
              <a:t>we have seen his star in the East, and have come to worship him.”  When Herod the king heard this, he was troubled, and all Jerusalem with him… </a:t>
            </a:r>
            <a:endParaRPr lang="en-AU" sz="3600" b="1" dirty="0"/>
          </a:p>
        </p:txBody>
      </p:sp>
    </p:spTree>
    <p:extLst>
      <p:ext uri="{BB962C8B-B14F-4D97-AF65-F5344CB8AC3E}">
        <p14:creationId xmlns:p14="http://schemas.microsoft.com/office/powerpoint/2010/main" val="2035644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fontScale="92500" lnSpcReduction="20000"/>
          </a:bodyPr>
          <a:lstStyle/>
          <a:p>
            <a:pPr marL="0" lvl="0" indent="0" algn="ctr">
              <a:buNone/>
            </a:pPr>
            <a:endParaRPr lang="en-AU" sz="2000" b="1" dirty="0" smtClean="0"/>
          </a:p>
          <a:p>
            <a:pPr marL="0" lvl="0" indent="0" algn="ctr">
              <a:buNone/>
            </a:pPr>
            <a:r>
              <a:rPr lang="en-AU" sz="4000" b="1" dirty="0"/>
              <a:t>…Then Herod summoned the wise men secretly and ascertained from them what time the star appeared; and he sent them to Bethlehem, saying, “Go and search diligently for the child, and when you have found him bring me word, that I too may come and worship him</a:t>
            </a:r>
            <a:r>
              <a:rPr lang="en-AU" sz="4000" b="1" dirty="0" smtClean="0"/>
              <a:t>.”</a:t>
            </a:r>
            <a:endParaRPr lang="en-AU" sz="4000" b="1" dirty="0"/>
          </a:p>
        </p:txBody>
      </p:sp>
    </p:spTree>
    <p:extLst>
      <p:ext uri="{BB962C8B-B14F-4D97-AF65-F5344CB8AC3E}">
        <p14:creationId xmlns:p14="http://schemas.microsoft.com/office/powerpoint/2010/main" val="261374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lnSpcReduction="10000"/>
          </a:bodyPr>
          <a:lstStyle/>
          <a:p>
            <a:pPr marL="0" lvl="0" indent="0" algn="ctr">
              <a:buNone/>
            </a:pPr>
            <a:endParaRPr lang="en-AU" sz="2000" b="1" dirty="0" smtClean="0"/>
          </a:p>
          <a:p>
            <a:pPr marL="0" lvl="0" indent="0" algn="ctr">
              <a:buNone/>
            </a:pPr>
            <a:r>
              <a:rPr lang="en-AU" sz="4000" b="1" dirty="0" smtClean="0"/>
              <a:t>…When </a:t>
            </a:r>
            <a:r>
              <a:rPr lang="en-AU" sz="4000" b="1" dirty="0"/>
              <a:t>they had heard the king they went their way; and lo, the </a:t>
            </a:r>
            <a:endParaRPr lang="en-AU" sz="4000" b="1" dirty="0" smtClean="0"/>
          </a:p>
          <a:p>
            <a:pPr marL="0" lvl="0" indent="0" algn="ctr">
              <a:buNone/>
            </a:pPr>
            <a:r>
              <a:rPr lang="en-AU" sz="4000" b="1" dirty="0" smtClean="0"/>
              <a:t>star </a:t>
            </a:r>
            <a:r>
              <a:rPr lang="en-AU" sz="4000" b="1" dirty="0"/>
              <a:t>which they had seen in the </a:t>
            </a:r>
            <a:endParaRPr lang="en-AU" sz="4000" b="1" dirty="0" smtClean="0"/>
          </a:p>
          <a:p>
            <a:pPr marL="0" lvl="0" indent="0" algn="ctr">
              <a:buNone/>
            </a:pPr>
            <a:r>
              <a:rPr lang="en-AU" sz="4000" b="1" dirty="0" smtClean="0"/>
              <a:t>East </a:t>
            </a:r>
            <a:r>
              <a:rPr lang="en-AU" sz="4000" b="1" dirty="0"/>
              <a:t>went before them, till it came to rest over the place where the child </a:t>
            </a:r>
            <a:r>
              <a:rPr lang="en-AU" sz="4000" b="1" dirty="0" smtClean="0"/>
              <a:t>was…</a:t>
            </a:r>
          </a:p>
          <a:p>
            <a:pPr marL="0" lvl="0" indent="0" algn="ctr">
              <a:buNone/>
            </a:pPr>
            <a:endParaRPr lang="en-AU" sz="4000" b="1" dirty="0"/>
          </a:p>
        </p:txBody>
      </p:sp>
    </p:spTree>
    <p:extLst>
      <p:ext uri="{BB962C8B-B14F-4D97-AF65-F5344CB8AC3E}">
        <p14:creationId xmlns:p14="http://schemas.microsoft.com/office/powerpoint/2010/main" val="23612794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a:bodyPr>
          <a:lstStyle/>
          <a:p>
            <a:pPr marL="0" lvl="0" indent="0" algn="ctr">
              <a:buNone/>
            </a:pPr>
            <a:endParaRPr lang="en-AU" sz="2000" b="1" dirty="0" smtClean="0"/>
          </a:p>
          <a:p>
            <a:pPr marL="0" indent="0" algn="ctr">
              <a:buNone/>
            </a:pPr>
            <a:r>
              <a:rPr lang="en-AU" sz="4000" b="1" dirty="0" smtClean="0"/>
              <a:t>…When </a:t>
            </a:r>
            <a:r>
              <a:rPr lang="en-AU" sz="4000" b="1" dirty="0"/>
              <a:t>they saw the star, they rejoiced exceedingly with great joy; and going into the house they saw the child with Mary his mother, and they fell down and worshiped him. </a:t>
            </a:r>
            <a:endParaRPr lang="en-AU" sz="4000" b="1" dirty="0" smtClean="0"/>
          </a:p>
        </p:txBody>
      </p:sp>
    </p:spTree>
    <p:extLst>
      <p:ext uri="{BB962C8B-B14F-4D97-AF65-F5344CB8AC3E}">
        <p14:creationId xmlns:p14="http://schemas.microsoft.com/office/powerpoint/2010/main" val="2198380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fontScale="92500" lnSpcReduction="10000"/>
          </a:bodyPr>
          <a:lstStyle/>
          <a:p>
            <a:pPr marL="0" lvl="0" indent="0" algn="ctr">
              <a:buNone/>
            </a:pPr>
            <a:endParaRPr lang="en-AU" sz="2000" b="1" dirty="0" smtClean="0"/>
          </a:p>
          <a:p>
            <a:pPr marL="0" indent="0" algn="ctr">
              <a:buNone/>
            </a:pPr>
            <a:r>
              <a:rPr lang="en-AU" sz="4000" b="1" dirty="0" smtClean="0"/>
              <a:t>…Then</a:t>
            </a:r>
            <a:r>
              <a:rPr lang="en-AU" sz="4000" b="1" dirty="0"/>
              <a:t>, opening their treasures, they offered him gifts, gold and frankincense and myrrh.  And being warned in a dream not to return to Herod, they departed to their own country by another way</a:t>
            </a:r>
            <a:r>
              <a:rPr lang="en-AU" sz="4000" b="1" dirty="0" smtClean="0"/>
              <a:t>.</a:t>
            </a:r>
          </a:p>
          <a:p>
            <a:pPr marL="0" indent="0" algn="ctr">
              <a:buNone/>
            </a:pPr>
            <a:r>
              <a:rPr lang="en-AU" sz="4000" b="1" dirty="0" smtClean="0"/>
              <a:t>(Matt 2:1-12)</a:t>
            </a:r>
          </a:p>
        </p:txBody>
      </p:sp>
    </p:spTree>
    <p:extLst>
      <p:ext uri="{BB962C8B-B14F-4D97-AF65-F5344CB8AC3E}">
        <p14:creationId xmlns:p14="http://schemas.microsoft.com/office/powerpoint/2010/main" val="15007312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a:bodyPr>
          <a:lstStyle/>
          <a:p>
            <a:pPr marL="0" lvl="0" indent="0" algn="ctr">
              <a:buNone/>
            </a:pPr>
            <a:endParaRPr lang="en-AU" sz="2200" b="1" dirty="0" smtClean="0"/>
          </a:p>
          <a:p>
            <a:pPr marL="0" indent="0" algn="ctr">
              <a:buNone/>
            </a:pPr>
            <a:r>
              <a:rPr lang="en-AU" sz="4000" b="1" dirty="0" smtClean="0"/>
              <a:t>Herod </a:t>
            </a:r>
            <a:r>
              <a:rPr lang="en-AU" sz="4000" b="1" dirty="0"/>
              <a:t>lost no time. He gathered all the high priests and religion scholars in the city together and asked, “Where is the Messiah supposed to be born?” </a:t>
            </a:r>
            <a:r>
              <a:rPr lang="en-AU" sz="4000" b="1" dirty="0" smtClean="0"/>
              <a:t>They </a:t>
            </a:r>
            <a:r>
              <a:rPr lang="en-AU" sz="4000" b="1" dirty="0"/>
              <a:t>told him, “Bethlehem, Judah </a:t>
            </a:r>
            <a:r>
              <a:rPr lang="en-AU" sz="4000" b="1" dirty="0" smtClean="0"/>
              <a:t>territory…</a:t>
            </a:r>
          </a:p>
        </p:txBody>
      </p:sp>
    </p:spTree>
    <p:extLst>
      <p:ext uri="{BB962C8B-B14F-4D97-AF65-F5344CB8AC3E}">
        <p14:creationId xmlns:p14="http://schemas.microsoft.com/office/powerpoint/2010/main" val="27084892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fontScale="92500"/>
          </a:bodyPr>
          <a:lstStyle/>
          <a:p>
            <a:pPr marL="0" lvl="0" indent="0" algn="ctr">
              <a:buNone/>
            </a:pPr>
            <a:endParaRPr lang="en-AU" sz="2000" b="1" dirty="0" smtClean="0"/>
          </a:p>
          <a:p>
            <a:pPr marL="0" indent="0" algn="ctr">
              <a:buNone/>
            </a:pPr>
            <a:r>
              <a:rPr lang="en-AU" sz="4000" b="1" dirty="0" smtClean="0"/>
              <a:t>…The </a:t>
            </a:r>
            <a:r>
              <a:rPr lang="en-AU" sz="4000" b="1" dirty="0"/>
              <a:t>prophet Micah wrote it plainly: It’s you, Bethlehem, in Judah’s land, no longer bringing up the rear. From you will come the leader who will </a:t>
            </a:r>
            <a:r>
              <a:rPr lang="en-AU" sz="4000" b="1" dirty="0" smtClean="0"/>
              <a:t>rule </a:t>
            </a:r>
            <a:r>
              <a:rPr lang="en-AU" sz="4000" b="1" dirty="0"/>
              <a:t>my people, my Israel.”</a:t>
            </a:r>
          </a:p>
          <a:p>
            <a:pPr marL="0" indent="0" algn="ctr">
              <a:buNone/>
            </a:pPr>
            <a:r>
              <a:rPr lang="en-AU" sz="4000" b="1" dirty="0" smtClean="0"/>
              <a:t>(Matt 2:4-6)</a:t>
            </a:r>
            <a:endParaRPr lang="en-AU" sz="4000" b="1" dirty="0"/>
          </a:p>
          <a:p>
            <a:pPr marL="0" indent="0" algn="ctr">
              <a:buNone/>
            </a:pPr>
            <a:endParaRPr lang="en-AU" sz="4000" b="1" dirty="0" smtClean="0"/>
          </a:p>
        </p:txBody>
      </p:sp>
    </p:spTree>
    <p:extLst>
      <p:ext uri="{BB962C8B-B14F-4D97-AF65-F5344CB8AC3E}">
        <p14:creationId xmlns:p14="http://schemas.microsoft.com/office/powerpoint/2010/main" val="15552651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338</Words>
  <Application>Microsoft Macintosh PowerPoint</Application>
  <PresentationFormat>On-screen Show (16:9)</PresentationFormat>
  <Paragraphs>20</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Salvation Army Southern Territory Australia</Company>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ITS</dc:creator>
  <cp:lastModifiedBy>Microsoft Office User</cp:lastModifiedBy>
  <cp:revision>11</cp:revision>
  <dcterms:created xsi:type="dcterms:W3CDTF">2017-10-12T06:41:42Z</dcterms:created>
  <dcterms:modified xsi:type="dcterms:W3CDTF">2017-10-17T04:51:52Z</dcterms:modified>
</cp:coreProperties>
</file>