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5" r:id="rId3"/>
    <p:sldId id="265" r:id="rId4"/>
    <p:sldId id="276" r:id="rId5"/>
    <p:sldId id="268" r:id="rId6"/>
    <p:sldId id="274" r:id="rId7"/>
    <p:sldId id="273" r:id="rId8"/>
    <p:sldId id="27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53361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041403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349847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83709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951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915788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E669F77-6EF0-4992-AC29-85E5ABF00D58}" type="datetimeFigureOut">
              <a:rPr lang="en-AU" smtClean="0"/>
              <a:t>13/10/2017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6951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E669F77-6EF0-4992-AC29-85E5ABF00D58}" type="datetimeFigureOut">
              <a:rPr lang="en-AU" smtClean="0"/>
              <a:t>13/10/2017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108339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69F77-6EF0-4992-AC29-85E5ABF00D58}" type="datetimeFigureOut">
              <a:rPr lang="en-AU" smtClean="0"/>
              <a:t>13/10/2017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212190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77431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371409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669F77-6EF0-4992-AC29-85E5ABF00D58}" type="datetimeFigureOut">
              <a:rPr lang="en-AU" smtClean="0"/>
              <a:t>13/10/2017</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F23DC3-2D4B-43D9-90B6-B2FF2FDDC97E}" type="slidenum">
              <a:rPr lang="en-AU" smtClean="0"/>
              <a:t>‹#›</a:t>
            </a:fld>
            <a:endParaRPr lang="en-AU"/>
          </a:p>
        </p:txBody>
      </p:sp>
    </p:spTree>
    <p:extLst>
      <p:ext uri="{BB962C8B-B14F-4D97-AF65-F5344CB8AC3E}">
        <p14:creationId xmlns:p14="http://schemas.microsoft.com/office/powerpoint/2010/main" val="416970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221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820254" y="677254"/>
            <a:ext cx="5503492" cy="5503492"/>
          </a:xfrm>
          <a:prstGeom prst="rect">
            <a:avLst/>
          </a:prstGeom>
        </p:spPr>
      </p:pic>
    </p:spTree>
    <p:extLst>
      <p:ext uri="{BB962C8B-B14F-4D97-AF65-F5344CB8AC3E}">
        <p14:creationId xmlns:p14="http://schemas.microsoft.com/office/powerpoint/2010/main" val="2035644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lvl="0" indent="0" algn="ctr">
              <a:buNone/>
            </a:pPr>
            <a:r>
              <a:rPr lang="en-AU" sz="4000" b="1" dirty="0" smtClean="0"/>
              <a:t>“God </a:t>
            </a:r>
            <a:r>
              <a:rPr lang="en-AU" sz="4000" b="1" dirty="0"/>
              <a:t>has placed eternity in the human heart</a:t>
            </a:r>
            <a:r>
              <a:rPr lang="en-AU" sz="4000" b="1" dirty="0" smtClean="0"/>
              <a:t>”</a:t>
            </a:r>
          </a:p>
          <a:p>
            <a:pPr marL="0" lvl="0" indent="0" algn="ctr">
              <a:buNone/>
            </a:pPr>
            <a:r>
              <a:rPr lang="en-AU" sz="4000" b="1" dirty="0" smtClean="0"/>
              <a:t>(</a:t>
            </a:r>
            <a:r>
              <a:rPr lang="en-AU" sz="4000" b="1" dirty="0"/>
              <a:t>Ecc 3:11)</a:t>
            </a:r>
            <a:endParaRPr lang="en-AU" sz="4000" b="1" dirty="0"/>
          </a:p>
        </p:txBody>
      </p:sp>
    </p:spTree>
    <p:extLst>
      <p:ext uri="{BB962C8B-B14F-4D97-AF65-F5344CB8AC3E}">
        <p14:creationId xmlns:p14="http://schemas.microsoft.com/office/powerpoint/2010/main" val="23612794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820254" y="677254"/>
            <a:ext cx="5503492" cy="5503492"/>
          </a:xfrm>
          <a:prstGeom prst="rect">
            <a:avLst/>
          </a:prstGeom>
        </p:spPr>
      </p:pic>
    </p:spTree>
    <p:extLst>
      <p:ext uri="{BB962C8B-B14F-4D97-AF65-F5344CB8AC3E}">
        <p14:creationId xmlns:p14="http://schemas.microsoft.com/office/powerpoint/2010/main" val="108155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indent="0" algn="ctr">
              <a:buNone/>
            </a:pPr>
            <a:r>
              <a:rPr lang="en-AU" sz="4000" b="1" dirty="0"/>
              <a:t>“The Son is the radiance of God’s glory and the exact representation of his being. His Son perfectly mirrors God, and is stamped with God’s nature” </a:t>
            </a:r>
            <a:endParaRPr lang="en-AU" sz="4000" b="1" dirty="0" smtClean="0"/>
          </a:p>
          <a:p>
            <a:pPr marL="0" indent="0" algn="ctr">
              <a:buNone/>
            </a:pPr>
            <a:r>
              <a:rPr lang="en-AU" sz="4000" b="1" dirty="0" smtClean="0"/>
              <a:t>(</a:t>
            </a:r>
            <a:r>
              <a:rPr lang="en-AU" sz="4000" b="1" dirty="0"/>
              <a:t>Heb 1:3 MSG).</a:t>
            </a:r>
            <a:endParaRPr lang="en-AU" sz="4000" b="1" dirty="0" smtClean="0"/>
          </a:p>
        </p:txBody>
      </p:sp>
    </p:spTree>
    <p:extLst>
      <p:ext uri="{BB962C8B-B14F-4D97-AF65-F5344CB8AC3E}">
        <p14:creationId xmlns:p14="http://schemas.microsoft.com/office/powerpoint/2010/main" val="2198380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lnSpcReduction="10000"/>
          </a:bodyPr>
          <a:lstStyle/>
          <a:p>
            <a:pPr marL="0" lvl="0" indent="0" algn="ctr">
              <a:buNone/>
            </a:pPr>
            <a:endParaRPr lang="en-AU" sz="2000" b="1" dirty="0" smtClean="0"/>
          </a:p>
          <a:p>
            <a:pPr marL="0" indent="0" algn="ctr">
              <a:buNone/>
            </a:pPr>
            <a:r>
              <a:rPr lang="en-AU" sz="4000" b="1" dirty="0"/>
              <a:t>Jesus answered, “If you want to be perfect, go, sell your possessions and give to the poor, and you will have treasure in heaven. Then come, follow me.” But when the young man heard this, he turned away – the Bible says it was “because he had great wealth” (Matt 19:21-22</a:t>
            </a:r>
            <a:r>
              <a:rPr lang="en-AU" sz="4000" b="1" dirty="0" smtClean="0"/>
              <a:t>)</a:t>
            </a:r>
            <a:endParaRPr lang="en-AU" sz="4000" b="1" dirty="0" smtClean="0"/>
          </a:p>
        </p:txBody>
      </p:sp>
    </p:spTree>
    <p:extLst>
      <p:ext uri="{BB962C8B-B14F-4D97-AF65-F5344CB8AC3E}">
        <p14:creationId xmlns:p14="http://schemas.microsoft.com/office/powerpoint/2010/main" val="2708489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indent="0" algn="ctr">
              <a:buNone/>
            </a:pPr>
            <a:r>
              <a:rPr lang="en-AU" sz="4000" b="1" dirty="0" smtClean="0"/>
              <a:t>“Draw </a:t>
            </a:r>
            <a:r>
              <a:rPr lang="en-AU" sz="4000" b="1" dirty="0"/>
              <a:t>near to God and </a:t>
            </a:r>
            <a:endParaRPr lang="en-AU" sz="4000" b="1" dirty="0" smtClean="0"/>
          </a:p>
          <a:p>
            <a:pPr marL="0" indent="0" algn="ctr">
              <a:buNone/>
            </a:pPr>
            <a:r>
              <a:rPr lang="en-AU" sz="4000" b="1" dirty="0" smtClean="0"/>
              <a:t>He </a:t>
            </a:r>
            <a:r>
              <a:rPr lang="en-AU" sz="4000" b="1" dirty="0"/>
              <a:t>will draw near to you” </a:t>
            </a:r>
            <a:endParaRPr lang="en-AU" sz="4000" b="1" dirty="0" smtClean="0"/>
          </a:p>
          <a:p>
            <a:pPr marL="0" indent="0" algn="ctr">
              <a:buNone/>
            </a:pPr>
            <a:r>
              <a:rPr lang="en-AU" sz="4000" b="1" dirty="0"/>
              <a:t>(</a:t>
            </a:r>
            <a:r>
              <a:rPr lang="en-AU" sz="3600" b="1" dirty="0" smtClean="0"/>
              <a:t>James 4:8)</a:t>
            </a:r>
            <a:endParaRPr lang="en-AU" sz="3600" b="1" dirty="0"/>
          </a:p>
        </p:txBody>
      </p:sp>
    </p:spTree>
    <p:extLst>
      <p:ext uri="{BB962C8B-B14F-4D97-AF65-F5344CB8AC3E}">
        <p14:creationId xmlns:p14="http://schemas.microsoft.com/office/powerpoint/2010/main" val="33821337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861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130</Words>
  <Application>Microsoft Office PowerPoint</Application>
  <PresentationFormat>On-screen Show (4:3)</PresentationFormat>
  <Paragraphs>12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 Southern Territory Australia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ITS</dc:creator>
  <cp:lastModifiedBy>ITS</cp:lastModifiedBy>
  <cp:revision>10</cp:revision>
  <dcterms:created xsi:type="dcterms:W3CDTF">2017-10-12T06:41:42Z</dcterms:created>
  <dcterms:modified xsi:type="dcterms:W3CDTF">2017-10-13T03:36:33Z</dcterms:modified>
</cp:coreProperties>
</file>