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9" r:id="rId2"/>
    <p:sldId id="262" r:id="rId3"/>
    <p:sldId id="260" r:id="rId4"/>
    <p:sldId id="267" r:id="rId5"/>
    <p:sldId id="266" r:id="rId6"/>
    <p:sldId id="265" r:id="rId7"/>
    <p:sldId id="264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6"/>
  </p:normalViewPr>
  <p:slideViewPr>
    <p:cSldViewPr snapToGrid="0" snapToObjects="1" showGuides="1"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DA7FD-B351-9E49-9527-CF3204927E6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9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3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8553"/>
            <a:ext cx="9143999" cy="63751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8239" y="5496590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Status Quo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519188"/>
            <a:ext cx="2164080" cy="288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8553"/>
            <a:ext cx="9143999" cy="63751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8239" y="5496590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Status Quo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4548" y="5496590"/>
            <a:ext cx="1200553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Unexpected Change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519188"/>
            <a:ext cx="2164080" cy="288137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11" y="395675"/>
            <a:ext cx="2164080" cy="288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86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8553"/>
            <a:ext cx="9143999" cy="63751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8239" y="5496590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Status Quo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4548" y="5496590"/>
            <a:ext cx="1200553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Unexpected Change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94740" y="5496583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Scary Unknown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519188"/>
            <a:ext cx="2164080" cy="288137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11" y="395675"/>
            <a:ext cx="2164080" cy="28813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883" y="1828947"/>
            <a:ext cx="2164080" cy="288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14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8553"/>
            <a:ext cx="9143999" cy="63751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8239" y="5496590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Status Quo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4548" y="5496590"/>
            <a:ext cx="1200553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Unexpected Change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94740" y="5496583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Scary Unknown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1584" y="5496587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Dark Valley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519188"/>
            <a:ext cx="2164080" cy="288137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11" y="395675"/>
            <a:ext cx="2164080" cy="28813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883" y="1828947"/>
            <a:ext cx="2164080" cy="288137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491" y="2465412"/>
            <a:ext cx="2164080" cy="288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28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8553"/>
            <a:ext cx="9143999" cy="63751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8239" y="5496590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Status Quo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4548" y="5496590"/>
            <a:ext cx="1200553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Unexpected Change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94740" y="5496583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Scary Unknown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1584" y="5496587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Dark Valley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76090" y="5496586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New Challenges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519188"/>
            <a:ext cx="2164080" cy="288137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11" y="395675"/>
            <a:ext cx="2164080" cy="28813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883" y="1828947"/>
            <a:ext cx="2164080" cy="288137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491" y="2465412"/>
            <a:ext cx="2164080" cy="288137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80" y="1457805"/>
            <a:ext cx="2164080" cy="288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58239" y="5496590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Status Quo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4548" y="5496590"/>
            <a:ext cx="1200553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Unexpected Change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94740" y="5496583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Scary Unknown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1584" y="5496587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Dark Valley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76090" y="5496586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New Challenges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10045" y="5496584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New Beginning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8553"/>
            <a:ext cx="9143999" cy="637513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519188"/>
            <a:ext cx="2164080" cy="288137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11" y="395675"/>
            <a:ext cx="2164080" cy="28813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883" y="1828947"/>
            <a:ext cx="2164080" cy="288137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491" y="2465412"/>
            <a:ext cx="2164080" cy="288137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80" y="1457805"/>
            <a:ext cx="2164080" cy="288137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748" y="340961"/>
            <a:ext cx="2164080" cy="288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93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71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42</Words>
  <Application>Microsoft Office PowerPoint</Application>
  <PresentationFormat>On-screen Show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ITS</cp:lastModifiedBy>
  <cp:revision>6</cp:revision>
  <dcterms:created xsi:type="dcterms:W3CDTF">2017-09-07T22:45:53Z</dcterms:created>
  <dcterms:modified xsi:type="dcterms:W3CDTF">2017-10-13T04:22:09Z</dcterms:modified>
</cp:coreProperties>
</file>