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5" r:id="rId3"/>
    <p:sldId id="275" r:id="rId4"/>
    <p:sldId id="276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6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13/10/2017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3361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13/10/2017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1403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13/10/2017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9847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13/10/2017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3709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13/10/2017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517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13/10/2017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15788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13/10/2017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9515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13/10/2017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08339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13/10/2017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2190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13/10/2017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4312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9F77-6EF0-4992-AC29-85E5ABF00D58}" type="datetimeFigureOut">
              <a:rPr lang="en-AU" smtClean="0"/>
              <a:t>13/10/2017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71409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669F77-6EF0-4992-AC29-85E5ABF00D58}" type="datetimeFigureOut">
              <a:rPr lang="en-AU" smtClean="0"/>
              <a:t>13/10/2017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F23DC3-2D4B-43D9-90B6-B2FF2FDDC9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9700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22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548680"/>
            <a:ext cx="7920880" cy="5760640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endParaRPr lang="en-AU" sz="2000" b="1" dirty="0" smtClean="0"/>
          </a:p>
          <a:p>
            <a:pPr marL="0" lvl="0" indent="0" algn="ctr">
              <a:buNone/>
            </a:pPr>
            <a:r>
              <a:rPr lang="en-AU" sz="4000" b="1" dirty="0" smtClean="0"/>
              <a:t>So </a:t>
            </a:r>
            <a:r>
              <a:rPr lang="en-AU" sz="4000" b="1" dirty="0"/>
              <a:t>Jesus told them this story: “Imagine a woman who has ten coins and loses one. Won’t she light a lamp and search the whole house, looking in every nook and cranny until she finds it? </a:t>
            </a:r>
          </a:p>
        </p:txBody>
      </p:sp>
    </p:spTree>
    <p:extLst>
      <p:ext uri="{BB962C8B-B14F-4D97-AF65-F5344CB8AC3E}">
        <p14:creationId xmlns:p14="http://schemas.microsoft.com/office/powerpoint/2010/main" val="236127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548680"/>
            <a:ext cx="7920880" cy="5760640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endParaRPr lang="en-AU" sz="2000" b="1" dirty="0" smtClean="0"/>
          </a:p>
          <a:p>
            <a:pPr marL="0" lvl="0" indent="0" algn="ctr">
              <a:buNone/>
            </a:pPr>
            <a:r>
              <a:rPr lang="en-AU" sz="4000" b="1" dirty="0"/>
              <a:t>And when she finds it you can be sure she’ll call her friends and neighbours: ‘Celebrate with me! I found my lost coin!’ Count on </a:t>
            </a:r>
            <a:r>
              <a:rPr lang="en-AU" sz="4000" b="1" dirty="0" smtClean="0"/>
              <a:t>it -that’s </a:t>
            </a:r>
            <a:r>
              <a:rPr lang="en-AU" sz="4000" b="1" dirty="0"/>
              <a:t>the kind of party God’s angels throw every time one lost soul turns to God.” (MSG Lk 15:8-10)</a:t>
            </a:r>
          </a:p>
          <a:p>
            <a:pPr marL="0" lvl="0" indent="0" algn="ctr">
              <a:buNone/>
            </a:pPr>
            <a:endParaRPr lang="en-AU" sz="4000" b="1" dirty="0"/>
          </a:p>
        </p:txBody>
      </p:sp>
    </p:spTree>
    <p:extLst>
      <p:ext uri="{BB962C8B-B14F-4D97-AF65-F5344CB8AC3E}">
        <p14:creationId xmlns:p14="http://schemas.microsoft.com/office/powerpoint/2010/main" val="42677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492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94</Words>
  <Application>Microsoft Office PowerPoint</Application>
  <PresentationFormat>On-screen Show 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ITS</cp:lastModifiedBy>
  <cp:revision>9</cp:revision>
  <dcterms:created xsi:type="dcterms:W3CDTF">2017-10-12T06:41:42Z</dcterms:created>
  <dcterms:modified xsi:type="dcterms:W3CDTF">2017-10-13T03:51:33Z</dcterms:modified>
</cp:coreProperties>
</file>