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6" r:id="rId14"/>
    <p:sldId id="277" r:id="rId15"/>
    <p:sldId id="278" r:id="rId16"/>
    <p:sldId id="279" r:id="rId17"/>
    <p:sldId id="280" r:id="rId18"/>
    <p:sldId id="281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/>
    <p:restoredTop sz="94674"/>
  </p:normalViewPr>
  <p:slideViewPr>
    <p:cSldViewPr snapToGrid="0" snapToObjects="1" showGuides="1">
      <p:cViewPr varScale="1">
        <p:scale>
          <a:sx n="63" d="100"/>
          <a:sy n="63" d="100"/>
        </p:scale>
        <p:origin x="176" y="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825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93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0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2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77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01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64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63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77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89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22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22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42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99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5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92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90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61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01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77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17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</TotalTime>
  <Words>0</Words>
  <Application>Microsoft Macintosh PowerPoint</Application>
  <PresentationFormat>On-screen Show (4:3)</PresentationFormat>
  <Paragraphs>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4</cp:revision>
  <dcterms:created xsi:type="dcterms:W3CDTF">2018-03-08T03:55:34Z</dcterms:created>
  <dcterms:modified xsi:type="dcterms:W3CDTF">2018-03-08T23:07:20Z</dcterms:modified>
</cp:coreProperties>
</file>