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4674"/>
  </p:normalViewPr>
  <p:slideViewPr>
    <p:cSldViewPr snapToGrid="0" snapToObjects="1" showGuides="1">
      <p:cViewPr varScale="1">
        <p:scale>
          <a:sx n="63" d="100"/>
          <a:sy n="63" d="100"/>
        </p:scale>
        <p:origin x="176" y="10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9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3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3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03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4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1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8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0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7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0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0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1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4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5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4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0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0</Words>
  <Application>Microsoft Macintosh PowerPoint</Application>
  <PresentationFormat>On-screen Show (16:9)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</cp:revision>
  <dcterms:created xsi:type="dcterms:W3CDTF">2018-03-08T03:40:37Z</dcterms:created>
  <dcterms:modified xsi:type="dcterms:W3CDTF">2018-03-08T23:07:16Z</dcterms:modified>
</cp:coreProperties>
</file>