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57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243"/>
    <p:restoredTop sz="94643"/>
  </p:normalViewPr>
  <p:slideViewPr>
    <p:cSldViewPr snapToGrid="0" snapToObjects="1" showGuides="1">
      <p:cViewPr varScale="1">
        <p:scale>
          <a:sx n="86" d="100"/>
          <a:sy n="86" d="100"/>
        </p:scale>
        <p:origin x="120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A0904-354A-6B42-BBB2-26FB9D7B60C5}" type="datetimeFigureOut">
              <a:rPr lang="en-US" smtClean="0"/>
              <a:t>3/9/18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0B3D-F81E-A140-B3DB-9CE2555D5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2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937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77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0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25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5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08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28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89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97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95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66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7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224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93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26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0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1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17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20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72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2018-03-08T03:55:34Z</dcterms:created>
  <dcterms:modified xsi:type="dcterms:W3CDTF">2018-03-09T01:14:49Z</dcterms:modified>
</cp:coreProperties>
</file>