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  <p:sldId id="282" r:id="rId3"/>
    <p:sldId id="258" r:id="rId4"/>
    <p:sldId id="259" r:id="rId5"/>
    <p:sldId id="260" r:id="rId6"/>
    <p:sldId id="261" r:id="rId7"/>
    <p:sldId id="262" r:id="rId8"/>
    <p:sldId id="257" r:id="rId9"/>
    <p:sldId id="263" r:id="rId10"/>
    <p:sldId id="264" r:id="rId11"/>
    <p:sldId id="265" r:id="rId12"/>
    <p:sldId id="266" r:id="rId13"/>
    <p:sldId id="267" r:id="rId14"/>
    <p:sldId id="276" r:id="rId15"/>
    <p:sldId id="277" r:id="rId16"/>
    <p:sldId id="278" r:id="rId17"/>
    <p:sldId id="279" r:id="rId18"/>
    <p:sldId id="280" r:id="rId19"/>
    <p:sldId id="281" r:id="rId20"/>
    <p:sldId id="274" r:id="rId21"/>
    <p:sldId id="275" r:id="rId22"/>
  </p:sldIdLst>
  <p:sldSz cx="9144000" cy="5143500" type="screen16x9"/>
  <p:notesSz cx="6858000" cy="9144000"/>
  <p:defaultTextStyle>
    <a:defPPr>
      <a:defRPr lang="en-US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7243"/>
    <p:restoredTop sz="94643"/>
  </p:normalViewPr>
  <p:slideViewPr>
    <p:cSldViewPr snapToGrid="0" snapToObjects="1" showGuides="1">
      <p:cViewPr varScale="1">
        <p:scale>
          <a:sx n="115" d="100"/>
          <a:sy n="115" d="100"/>
        </p:scale>
        <p:origin x="360" y="19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presProps" Target="presProps.xml"/><Relationship Id="rId24" Type="http://schemas.openxmlformats.org/officeDocument/2006/relationships/viewProps" Target="viewProps.xml"/><Relationship Id="rId25" Type="http://schemas.openxmlformats.org/officeDocument/2006/relationships/theme" Target="theme/theme1.xml"/><Relationship Id="rId26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6FC9DC-3C7E-5B4B-BC9B-BF2501653192}" type="datetimeFigureOut">
              <a:rPr lang="en-US" smtClean="0"/>
              <a:t>3/9/18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438AB6-0DFF-4146-93E5-A9358DD3085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6FC9DC-3C7E-5B4B-BC9B-BF2501653192}" type="datetimeFigureOut">
              <a:rPr lang="en-US" smtClean="0"/>
              <a:t>3/9/18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438AB6-0DFF-4146-93E5-A9358DD3085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6FC9DC-3C7E-5B4B-BC9B-BF2501653192}" type="datetimeFigureOut">
              <a:rPr lang="en-US" smtClean="0"/>
              <a:t>3/9/18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438AB6-0DFF-4146-93E5-A9358DD3085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6FC9DC-3C7E-5B4B-BC9B-BF2501653192}" type="datetimeFigureOut">
              <a:rPr lang="en-US" smtClean="0"/>
              <a:t>3/9/18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438AB6-0DFF-4146-93E5-A9358DD3085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6FC9DC-3C7E-5B4B-BC9B-BF2501653192}" type="datetimeFigureOut">
              <a:rPr lang="en-US" smtClean="0"/>
              <a:t>3/9/18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438AB6-0DFF-4146-93E5-A9358DD3085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6FC9DC-3C7E-5B4B-BC9B-BF2501653192}" type="datetimeFigureOut">
              <a:rPr lang="en-US" smtClean="0"/>
              <a:t>3/9/18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438AB6-0DFF-4146-93E5-A9358DD3085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6FC9DC-3C7E-5B4B-BC9B-BF2501653192}" type="datetimeFigureOut">
              <a:rPr lang="en-US" smtClean="0"/>
              <a:t>3/9/18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438AB6-0DFF-4146-93E5-A9358DD3085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6FC9DC-3C7E-5B4B-BC9B-BF2501653192}" type="datetimeFigureOut">
              <a:rPr lang="en-US" smtClean="0"/>
              <a:t>3/9/18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438AB6-0DFF-4146-93E5-A9358DD3085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6FC9DC-3C7E-5B4B-BC9B-BF2501653192}" type="datetimeFigureOut">
              <a:rPr lang="en-US" smtClean="0"/>
              <a:t>3/9/18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438AB6-0DFF-4146-93E5-A9358DD3085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6FC9DC-3C7E-5B4B-BC9B-BF2501653192}" type="datetimeFigureOut">
              <a:rPr lang="en-US" smtClean="0"/>
              <a:t>3/9/18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438AB6-0DFF-4146-93E5-A9358DD3085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6FC9DC-3C7E-5B4B-BC9B-BF2501653192}" type="datetimeFigureOut">
              <a:rPr lang="en-US" smtClean="0"/>
              <a:t>3/9/18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438AB6-0DFF-4146-93E5-A9358DD3085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6FC9DC-3C7E-5B4B-BC9B-BF2501653192}" type="datetimeFigureOut">
              <a:rPr lang="en-US" smtClean="0"/>
              <a:t>3/9/18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438AB6-0DFF-4146-93E5-A9358DD308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61952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0.jp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1.jp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2.jp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3.jp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4.jp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5.jp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6.jp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7.jp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8.jp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9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jp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0.jp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jp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.jp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.jp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.jp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7.jp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8.jp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9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914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3006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0749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6248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2836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1370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6381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7549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2015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1651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5946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3354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2209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6005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6500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4619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551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9456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3150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0477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9148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211</TotalTime>
  <Words>0</Words>
  <Application>Microsoft Macintosh PowerPoint</Application>
  <PresentationFormat>On-screen Show (16:9)</PresentationFormat>
  <Paragraphs>0</Paragraphs>
  <Slides>21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5" baseType="lpstr">
      <vt:lpstr>Calibri</vt:lpstr>
      <vt:lpstr>Calibri Light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15.0029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Microsoft Office User</cp:lastModifiedBy>
  <cp:revision>5</cp:revision>
  <dcterms:created xsi:type="dcterms:W3CDTF">2018-03-08T03:40:37Z</dcterms:created>
  <dcterms:modified xsi:type="dcterms:W3CDTF">2018-03-09T01:14:44Z</dcterms:modified>
</cp:coreProperties>
</file>