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/>
    <p:restoredTop sz="94674"/>
  </p:normalViewPr>
  <p:slideViewPr>
    <p:cSldViewPr snapToGrid="0" snapToObjects="1" showGuides="1">
      <p:cViewPr varScale="1">
        <p:scale>
          <a:sx n="222" d="100"/>
          <a:sy n="222" d="100"/>
        </p:scale>
        <p:origin x="200" y="2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8D80-C3F7-CD42-9EBE-77671F081AB6}" type="datetimeFigureOut">
              <a:rPr lang="en-US" smtClean="0"/>
              <a:t>3/14/18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8CA21-6DAD-E34C-9244-29AF3C34E2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8D80-C3F7-CD42-9EBE-77671F081AB6}" type="datetimeFigureOut">
              <a:rPr lang="en-US" smtClean="0"/>
              <a:t>3/14/18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8CA21-6DAD-E34C-9244-29AF3C34E2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8D80-C3F7-CD42-9EBE-77671F081AB6}" type="datetimeFigureOut">
              <a:rPr lang="en-US" smtClean="0"/>
              <a:t>3/14/18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8CA21-6DAD-E34C-9244-29AF3C34E2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8D80-C3F7-CD42-9EBE-77671F081AB6}" type="datetimeFigureOut">
              <a:rPr lang="en-US" smtClean="0"/>
              <a:t>3/14/18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8CA21-6DAD-E34C-9244-29AF3C34E2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8D80-C3F7-CD42-9EBE-77671F081AB6}" type="datetimeFigureOut">
              <a:rPr lang="en-US" smtClean="0"/>
              <a:t>3/14/18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8CA21-6DAD-E34C-9244-29AF3C34E2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8D80-C3F7-CD42-9EBE-77671F081AB6}" type="datetimeFigureOut">
              <a:rPr lang="en-US" smtClean="0"/>
              <a:t>3/14/18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8CA21-6DAD-E34C-9244-29AF3C34E2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8D80-C3F7-CD42-9EBE-77671F081AB6}" type="datetimeFigureOut">
              <a:rPr lang="en-US" smtClean="0"/>
              <a:t>3/14/18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8CA21-6DAD-E34C-9244-29AF3C34E2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8D80-C3F7-CD42-9EBE-77671F081AB6}" type="datetimeFigureOut">
              <a:rPr lang="en-US" smtClean="0"/>
              <a:t>3/14/18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8CA21-6DAD-E34C-9244-29AF3C34E2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8D80-C3F7-CD42-9EBE-77671F081AB6}" type="datetimeFigureOut">
              <a:rPr lang="en-US" smtClean="0"/>
              <a:t>3/14/18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8CA21-6DAD-E34C-9244-29AF3C34E2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8D80-C3F7-CD42-9EBE-77671F081AB6}" type="datetimeFigureOut">
              <a:rPr lang="en-US" smtClean="0"/>
              <a:t>3/14/18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8CA21-6DAD-E34C-9244-29AF3C34E2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28D80-C3F7-CD42-9EBE-77671F081AB6}" type="datetimeFigureOut">
              <a:rPr lang="en-US" smtClean="0"/>
              <a:t>3/14/18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8CA21-6DAD-E34C-9244-29AF3C34E2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28D80-C3F7-CD42-9EBE-77671F081AB6}" type="datetimeFigureOut">
              <a:rPr lang="en-US" smtClean="0"/>
              <a:t>3/14/18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48CA21-6DAD-E34C-9244-29AF3C34E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195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146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0</Words>
  <Application>Microsoft Macintosh PowerPoint</Application>
  <PresentationFormat>On-screen Show (16:9)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</cp:revision>
  <dcterms:created xsi:type="dcterms:W3CDTF">2018-03-13T22:34:05Z</dcterms:created>
  <dcterms:modified xsi:type="dcterms:W3CDTF">2018-03-13T22:40:17Z</dcterms:modified>
</cp:coreProperties>
</file>