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80" r:id="rId9"/>
    <p:sldId id="263" r:id="rId10"/>
    <p:sldId id="264" r:id="rId11"/>
    <p:sldId id="265" r:id="rId12"/>
    <p:sldId id="266" r:id="rId13"/>
    <p:sldId id="267" r:id="rId14"/>
    <p:sldId id="276" r:id="rId15"/>
    <p:sldId id="277" r:id="rId16"/>
    <p:sldId id="278" r:id="rId17"/>
    <p:sldId id="279" r:id="rId18"/>
    <p:sldId id="274" r:id="rId19"/>
    <p:sldId id="275" r:id="rId20"/>
  </p:sldIdLst>
  <p:sldSz cx="9144000" cy="5143500" type="screen16x9"/>
  <p:notesSz cx="6858000" cy="9144000"/>
  <p:defaultTextStyle>
    <a:defPPr>
      <a:defRPr lang="en-US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4779"/>
    <p:restoredTop sz="94643"/>
  </p:normalViewPr>
  <p:slideViewPr>
    <p:cSldViewPr snapToGrid="0" snapToObjects="1" showGuides="1">
      <p:cViewPr varScale="1">
        <p:scale>
          <a:sx n="120" d="100"/>
          <a:sy n="120" d="100"/>
        </p:scale>
        <p:origin x="200" y="276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presProps" Target="presProps.xml"/><Relationship Id="rId22" Type="http://schemas.openxmlformats.org/officeDocument/2006/relationships/viewProps" Target="viewProps.xml"/><Relationship Id="rId23" Type="http://schemas.openxmlformats.org/officeDocument/2006/relationships/theme" Target="theme/theme1.xml"/><Relationship Id="rId24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6FC9DC-3C7E-5B4B-BC9B-BF2501653192}" type="datetimeFigureOut">
              <a:rPr lang="en-US" smtClean="0"/>
              <a:t>3/9/18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438AB6-0DFF-4146-93E5-A9358DD3085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6FC9DC-3C7E-5B4B-BC9B-BF2501653192}" type="datetimeFigureOut">
              <a:rPr lang="en-US" smtClean="0"/>
              <a:t>3/9/18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438AB6-0DFF-4146-93E5-A9358DD3085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6FC9DC-3C7E-5B4B-BC9B-BF2501653192}" type="datetimeFigureOut">
              <a:rPr lang="en-US" smtClean="0"/>
              <a:t>3/9/18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438AB6-0DFF-4146-93E5-A9358DD3085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6FC9DC-3C7E-5B4B-BC9B-BF2501653192}" type="datetimeFigureOut">
              <a:rPr lang="en-US" smtClean="0"/>
              <a:t>3/9/18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438AB6-0DFF-4146-93E5-A9358DD3085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6FC9DC-3C7E-5B4B-BC9B-BF2501653192}" type="datetimeFigureOut">
              <a:rPr lang="en-US" smtClean="0"/>
              <a:t>3/9/18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438AB6-0DFF-4146-93E5-A9358DD3085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6FC9DC-3C7E-5B4B-BC9B-BF2501653192}" type="datetimeFigureOut">
              <a:rPr lang="en-US" smtClean="0"/>
              <a:t>3/9/18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438AB6-0DFF-4146-93E5-A9358DD3085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6FC9DC-3C7E-5B4B-BC9B-BF2501653192}" type="datetimeFigureOut">
              <a:rPr lang="en-US" smtClean="0"/>
              <a:t>3/9/18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438AB6-0DFF-4146-93E5-A9358DD3085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6FC9DC-3C7E-5B4B-BC9B-BF2501653192}" type="datetimeFigureOut">
              <a:rPr lang="en-US" smtClean="0"/>
              <a:t>3/9/18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438AB6-0DFF-4146-93E5-A9358DD3085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6FC9DC-3C7E-5B4B-BC9B-BF2501653192}" type="datetimeFigureOut">
              <a:rPr lang="en-US" smtClean="0"/>
              <a:t>3/9/18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438AB6-0DFF-4146-93E5-A9358DD3085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6FC9DC-3C7E-5B4B-BC9B-BF2501653192}" type="datetimeFigureOut">
              <a:rPr lang="en-US" smtClean="0"/>
              <a:t>3/9/18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438AB6-0DFF-4146-93E5-A9358DD3085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6FC9DC-3C7E-5B4B-BC9B-BF2501653192}" type="datetimeFigureOut">
              <a:rPr lang="en-US" smtClean="0"/>
              <a:t>3/9/18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438AB6-0DFF-4146-93E5-A9358DD3085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6FC9DC-3C7E-5B4B-BC9B-BF2501653192}" type="datetimeFigureOut">
              <a:rPr lang="en-US" smtClean="0"/>
              <a:t>3/9/18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438AB6-0DFF-4146-93E5-A9358DD308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61952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0.jp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1.jp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2.jp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3.jp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4.jp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5.jp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6.jp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7.jp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8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jp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jp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.jp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.jp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.jp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7.jp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8.jp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9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91461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300699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074978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624892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283642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690855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677957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879383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485083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220990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60059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04775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65007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46198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5511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94567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315034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985000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914896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213</TotalTime>
  <Words>0</Words>
  <Application>Microsoft Macintosh PowerPoint</Application>
  <PresentationFormat>On-screen Show (16:9)</PresentationFormat>
  <Paragraphs>0</Paragraphs>
  <Slides>19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3" baseType="lpstr">
      <vt:lpstr>Calibri</vt:lpstr>
      <vt:lpstr>Calibri Light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15.0029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Microsoft Office User</cp:lastModifiedBy>
  <cp:revision>4</cp:revision>
  <dcterms:created xsi:type="dcterms:W3CDTF">2018-03-08T03:40:37Z</dcterms:created>
  <dcterms:modified xsi:type="dcterms:W3CDTF">2018-03-09T01:22:24Z</dcterms:modified>
</cp:coreProperties>
</file>