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6" r:id="rId14"/>
    <p:sldId id="277" r:id="rId15"/>
    <p:sldId id="278" r:id="rId16"/>
    <p:sldId id="279" r:id="rId17"/>
    <p:sldId id="280" r:id="rId18"/>
    <p:sldId id="274" r:id="rId19"/>
    <p:sldId id="275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779"/>
    <p:restoredTop sz="94643"/>
  </p:normalViewPr>
  <p:slideViewPr>
    <p:cSldViewPr snapToGrid="0" snapToObjects="1" showGuides="1">
      <p:cViewPr varScale="1">
        <p:scale>
          <a:sx n="120" d="100"/>
          <a:sy n="120" d="100"/>
        </p:scale>
        <p:origin x="200" y="21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A0904-354A-6B42-BBB2-26FB9D7B60C5}" type="datetimeFigureOut">
              <a:rPr lang="en-US" smtClean="0"/>
              <a:t>3/9/18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0B3D-F81E-A140-B3DB-9CE2555D55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A0904-354A-6B42-BBB2-26FB9D7B60C5}" type="datetimeFigureOut">
              <a:rPr lang="en-US" smtClean="0"/>
              <a:t>3/9/18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0B3D-F81E-A140-B3DB-9CE2555D55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A0904-354A-6B42-BBB2-26FB9D7B60C5}" type="datetimeFigureOut">
              <a:rPr lang="en-US" smtClean="0"/>
              <a:t>3/9/18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0B3D-F81E-A140-B3DB-9CE2555D55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A0904-354A-6B42-BBB2-26FB9D7B60C5}" type="datetimeFigureOut">
              <a:rPr lang="en-US" smtClean="0"/>
              <a:t>3/9/18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0B3D-F81E-A140-B3DB-9CE2555D55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A0904-354A-6B42-BBB2-26FB9D7B60C5}" type="datetimeFigureOut">
              <a:rPr lang="en-US" smtClean="0"/>
              <a:t>3/9/18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0B3D-F81E-A140-B3DB-9CE2555D55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A0904-354A-6B42-BBB2-26FB9D7B60C5}" type="datetimeFigureOut">
              <a:rPr lang="en-US" smtClean="0"/>
              <a:t>3/9/18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0B3D-F81E-A140-B3DB-9CE2555D55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A0904-354A-6B42-BBB2-26FB9D7B60C5}" type="datetimeFigureOut">
              <a:rPr lang="en-US" smtClean="0"/>
              <a:t>3/9/18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0B3D-F81E-A140-B3DB-9CE2555D55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A0904-354A-6B42-BBB2-26FB9D7B60C5}" type="datetimeFigureOut">
              <a:rPr lang="en-US" smtClean="0"/>
              <a:t>3/9/18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0B3D-F81E-A140-B3DB-9CE2555D55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A0904-354A-6B42-BBB2-26FB9D7B60C5}" type="datetimeFigureOut">
              <a:rPr lang="en-US" smtClean="0"/>
              <a:t>3/9/18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0B3D-F81E-A140-B3DB-9CE2555D55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A0904-354A-6B42-BBB2-26FB9D7B60C5}" type="datetimeFigureOut">
              <a:rPr lang="en-US" smtClean="0"/>
              <a:t>3/9/18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0B3D-F81E-A140-B3DB-9CE2555D55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A0904-354A-6B42-BBB2-26FB9D7B60C5}" type="datetimeFigureOut">
              <a:rPr lang="en-US" smtClean="0"/>
              <a:t>3/9/18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0B3D-F81E-A140-B3DB-9CE2555D55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2A0904-354A-6B42-BBB2-26FB9D7B60C5}" type="datetimeFigureOut">
              <a:rPr lang="en-US" smtClean="0"/>
              <a:t>3/9/18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D0B3D-F81E-A140-B3DB-9CE2555D55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825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9378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00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4252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7751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759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1645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8123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4893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0788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2247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993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4201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56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9266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9032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6164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0171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7723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1771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211</TotalTime>
  <Words>0</Words>
  <Application>Microsoft Macintosh PowerPoint</Application>
  <PresentationFormat>On-screen Show (4:3)</PresentationFormat>
  <Paragraphs>0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Calibri</vt:lpstr>
      <vt:lpstr>Calibri Light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3</cp:revision>
  <dcterms:created xsi:type="dcterms:W3CDTF">2018-03-08T03:55:34Z</dcterms:created>
  <dcterms:modified xsi:type="dcterms:W3CDTF">2018-03-09T01:22:21Z</dcterms:modified>
</cp:coreProperties>
</file>