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56" r:id="rId5"/>
    <p:sldId id="258" r:id="rId6"/>
    <p:sldId id="257" r:id="rId7"/>
    <p:sldId id="270" r:id="rId8"/>
    <p:sldId id="290" r:id="rId9"/>
    <p:sldId id="273" r:id="rId10"/>
    <p:sldId id="271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E91913-7773-0947-A1CD-1C88034B25AE}" v="1" dt="2021-01-13T01:47:29.657"/>
    <p1510:client id="{FC76E732-2C57-7C43-9EC7-B52A0ED90F0C}" v="119" dt="2021-01-13T01:34:24.5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72"/>
    <p:restoredTop sz="94744"/>
  </p:normalViewPr>
  <p:slideViewPr>
    <p:cSldViewPr snapToGrid="0" snapToObjects="1">
      <p:cViewPr varScale="1">
        <p:scale>
          <a:sx n="116" d="100"/>
          <a:sy n="116" d="100"/>
        </p:scale>
        <p:origin x="1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Park" userId="d7e7244f-be7f-4d48-8539-70f67653e93d" providerId="ADAL" clId="{CBDDA03F-D0D7-EE45-9380-430C5EE4D12C}"/>
    <pc:docChg chg="delSld modSld delMainMaster">
      <pc:chgData name="Emma Park" userId="d7e7244f-be7f-4d48-8539-70f67653e93d" providerId="ADAL" clId="{CBDDA03F-D0D7-EE45-9380-430C5EE4D12C}" dt="2021-01-13T01:42:48.454" v="37" actId="207"/>
      <pc:docMkLst>
        <pc:docMk/>
      </pc:docMkLst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1132684103" sldId="266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417723228" sldId="267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3598523119" sldId="268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1758608967" sldId="269"/>
        </pc:sldMkLst>
      </pc:sldChg>
      <pc:sldChg chg="modSp mod">
        <pc:chgData name="Emma Park" userId="d7e7244f-be7f-4d48-8539-70f67653e93d" providerId="ADAL" clId="{CBDDA03F-D0D7-EE45-9380-430C5EE4D12C}" dt="2021-01-13T01:42:48.454" v="37" actId="207"/>
        <pc:sldMkLst>
          <pc:docMk/>
          <pc:sldMk cId="1266833900" sldId="272"/>
        </pc:sldMkLst>
        <pc:spChg chg="mod">
          <ac:chgData name="Emma Park" userId="d7e7244f-be7f-4d48-8539-70f67653e93d" providerId="ADAL" clId="{CBDDA03F-D0D7-EE45-9380-430C5EE4D12C}" dt="2021-01-13T01:42:48.454" v="37" actId="207"/>
          <ac:spMkLst>
            <pc:docMk/>
            <pc:sldMk cId="1266833900" sldId="272"/>
            <ac:spMk id="7" creationId="{059CC4B8-F4A7-F948-AD1D-F9442EFAFD3B}"/>
          </ac:spMkLst>
        </pc:spChg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1095508212" sldId="274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904861672" sldId="275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931826893" sldId="276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455069788" sldId="277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1980995318" sldId="278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176113777" sldId="279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769913488" sldId="281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382674591" sldId="283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315537698" sldId="284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370669552" sldId="285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4258313548" sldId="287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3827087994" sldId="288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031195698" sldId="289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341321919" sldId="291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3465072894" sldId="293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1659848193" sldId="294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1222228875" sldId="295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4132907777" sldId="296"/>
        </pc:sldMkLst>
      </pc:sldChg>
      <pc:sldChg chg="del">
        <pc:chgData name="Emma Park" userId="d7e7244f-be7f-4d48-8539-70f67653e93d" providerId="ADAL" clId="{CBDDA03F-D0D7-EE45-9380-430C5EE4D12C}" dt="2021-01-13T01:35:52.946" v="0" actId="2696"/>
        <pc:sldMkLst>
          <pc:docMk/>
          <pc:sldMk cId="289805454" sldId="297"/>
        </pc:sldMkLst>
      </pc:sldChg>
      <pc:sldMasterChg chg="del delSldLayout">
        <pc:chgData name="Emma Park" userId="d7e7244f-be7f-4d48-8539-70f67653e93d" providerId="ADAL" clId="{CBDDA03F-D0D7-EE45-9380-430C5EE4D12C}" dt="2021-01-13T01:42:28.337" v="12" actId="2696"/>
        <pc:sldMasterMkLst>
          <pc:docMk/>
          <pc:sldMasterMk cId="1471543377" sldId="2147483660"/>
        </pc:sldMasterMkLst>
        <pc:sldLayoutChg chg="del">
          <pc:chgData name="Emma Park" userId="d7e7244f-be7f-4d48-8539-70f67653e93d" providerId="ADAL" clId="{CBDDA03F-D0D7-EE45-9380-430C5EE4D12C}" dt="2021-01-13T01:42:28.320" v="1" actId="2696"/>
          <pc:sldLayoutMkLst>
            <pc:docMk/>
            <pc:sldMasterMk cId="1471543377" sldId="2147483660"/>
            <pc:sldLayoutMk cId="2172199242" sldId="2147483661"/>
          </pc:sldLayoutMkLst>
        </pc:sldLayoutChg>
        <pc:sldLayoutChg chg="del">
          <pc:chgData name="Emma Park" userId="d7e7244f-be7f-4d48-8539-70f67653e93d" providerId="ADAL" clId="{CBDDA03F-D0D7-EE45-9380-430C5EE4D12C}" dt="2021-01-13T01:42:28.322" v="2" actId="2696"/>
          <pc:sldLayoutMkLst>
            <pc:docMk/>
            <pc:sldMasterMk cId="1471543377" sldId="2147483660"/>
            <pc:sldLayoutMk cId="1273548038" sldId="2147483662"/>
          </pc:sldLayoutMkLst>
        </pc:sldLayoutChg>
        <pc:sldLayoutChg chg="del">
          <pc:chgData name="Emma Park" userId="d7e7244f-be7f-4d48-8539-70f67653e93d" providerId="ADAL" clId="{CBDDA03F-D0D7-EE45-9380-430C5EE4D12C}" dt="2021-01-13T01:42:28.323" v="3" actId="2696"/>
          <pc:sldLayoutMkLst>
            <pc:docMk/>
            <pc:sldMasterMk cId="1471543377" sldId="2147483660"/>
            <pc:sldLayoutMk cId="3612262416" sldId="2147483663"/>
          </pc:sldLayoutMkLst>
        </pc:sldLayoutChg>
        <pc:sldLayoutChg chg="del">
          <pc:chgData name="Emma Park" userId="d7e7244f-be7f-4d48-8539-70f67653e93d" providerId="ADAL" clId="{CBDDA03F-D0D7-EE45-9380-430C5EE4D12C}" dt="2021-01-13T01:42:28.325" v="4" actId="2696"/>
          <pc:sldLayoutMkLst>
            <pc:docMk/>
            <pc:sldMasterMk cId="1471543377" sldId="2147483660"/>
            <pc:sldLayoutMk cId="1634154854" sldId="2147483664"/>
          </pc:sldLayoutMkLst>
        </pc:sldLayoutChg>
        <pc:sldLayoutChg chg="del">
          <pc:chgData name="Emma Park" userId="d7e7244f-be7f-4d48-8539-70f67653e93d" providerId="ADAL" clId="{CBDDA03F-D0D7-EE45-9380-430C5EE4D12C}" dt="2021-01-13T01:42:28.326" v="5" actId="2696"/>
          <pc:sldLayoutMkLst>
            <pc:docMk/>
            <pc:sldMasterMk cId="1471543377" sldId="2147483660"/>
            <pc:sldLayoutMk cId="890015296" sldId="2147483665"/>
          </pc:sldLayoutMkLst>
        </pc:sldLayoutChg>
        <pc:sldLayoutChg chg="del">
          <pc:chgData name="Emma Park" userId="d7e7244f-be7f-4d48-8539-70f67653e93d" providerId="ADAL" clId="{CBDDA03F-D0D7-EE45-9380-430C5EE4D12C}" dt="2021-01-13T01:42:28.327" v="6" actId="2696"/>
          <pc:sldLayoutMkLst>
            <pc:docMk/>
            <pc:sldMasterMk cId="1471543377" sldId="2147483660"/>
            <pc:sldLayoutMk cId="559211946" sldId="2147483666"/>
          </pc:sldLayoutMkLst>
        </pc:sldLayoutChg>
        <pc:sldLayoutChg chg="del">
          <pc:chgData name="Emma Park" userId="d7e7244f-be7f-4d48-8539-70f67653e93d" providerId="ADAL" clId="{CBDDA03F-D0D7-EE45-9380-430C5EE4D12C}" dt="2021-01-13T01:42:28.328" v="7" actId="2696"/>
          <pc:sldLayoutMkLst>
            <pc:docMk/>
            <pc:sldMasterMk cId="1471543377" sldId="2147483660"/>
            <pc:sldLayoutMk cId="1564581587" sldId="2147483667"/>
          </pc:sldLayoutMkLst>
        </pc:sldLayoutChg>
        <pc:sldLayoutChg chg="del">
          <pc:chgData name="Emma Park" userId="d7e7244f-be7f-4d48-8539-70f67653e93d" providerId="ADAL" clId="{CBDDA03F-D0D7-EE45-9380-430C5EE4D12C}" dt="2021-01-13T01:42:28.330" v="8" actId="2696"/>
          <pc:sldLayoutMkLst>
            <pc:docMk/>
            <pc:sldMasterMk cId="1471543377" sldId="2147483660"/>
            <pc:sldLayoutMk cId="4240155515" sldId="2147483668"/>
          </pc:sldLayoutMkLst>
        </pc:sldLayoutChg>
        <pc:sldLayoutChg chg="del">
          <pc:chgData name="Emma Park" userId="d7e7244f-be7f-4d48-8539-70f67653e93d" providerId="ADAL" clId="{CBDDA03F-D0D7-EE45-9380-430C5EE4D12C}" dt="2021-01-13T01:42:28.331" v="9" actId="2696"/>
          <pc:sldLayoutMkLst>
            <pc:docMk/>
            <pc:sldMasterMk cId="1471543377" sldId="2147483660"/>
            <pc:sldLayoutMk cId="2627824822" sldId="2147483669"/>
          </pc:sldLayoutMkLst>
        </pc:sldLayoutChg>
        <pc:sldLayoutChg chg="del">
          <pc:chgData name="Emma Park" userId="d7e7244f-be7f-4d48-8539-70f67653e93d" providerId="ADAL" clId="{CBDDA03F-D0D7-EE45-9380-430C5EE4D12C}" dt="2021-01-13T01:42:28.332" v="10" actId="2696"/>
          <pc:sldLayoutMkLst>
            <pc:docMk/>
            <pc:sldMasterMk cId="1471543377" sldId="2147483660"/>
            <pc:sldLayoutMk cId="3766607942" sldId="2147483670"/>
          </pc:sldLayoutMkLst>
        </pc:sldLayoutChg>
        <pc:sldLayoutChg chg="del">
          <pc:chgData name="Emma Park" userId="d7e7244f-be7f-4d48-8539-70f67653e93d" providerId="ADAL" clId="{CBDDA03F-D0D7-EE45-9380-430C5EE4D12C}" dt="2021-01-13T01:42:28.334" v="11" actId="2696"/>
          <pc:sldLayoutMkLst>
            <pc:docMk/>
            <pc:sldMasterMk cId="1471543377" sldId="2147483660"/>
            <pc:sldLayoutMk cId="3644129727" sldId="2147483671"/>
          </pc:sldLayoutMkLst>
        </pc:sldLayoutChg>
      </pc:sldMasterChg>
      <pc:sldMasterChg chg="del delSldLayout">
        <pc:chgData name="Emma Park" userId="d7e7244f-be7f-4d48-8539-70f67653e93d" providerId="ADAL" clId="{CBDDA03F-D0D7-EE45-9380-430C5EE4D12C}" dt="2021-01-13T01:42:30.240" v="24" actId="2696"/>
        <pc:sldMasterMkLst>
          <pc:docMk/>
          <pc:sldMasterMk cId="1926037291" sldId="2147483672"/>
        </pc:sldMasterMkLst>
        <pc:sldLayoutChg chg="del">
          <pc:chgData name="Emma Park" userId="d7e7244f-be7f-4d48-8539-70f67653e93d" providerId="ADAL" clId="{CBDDA03F-D0D7-EE45-9380-430C5EE4D12C}" dt="2021-01-13T01:42:30.224" v="13" actId="2696"/>
          <pc:sldLayoutMkLst>
            <pc:docMk/>
            <pc:sldMasterMk cId="1926037291" sldId="2147483672"/>
            <pc:sldLayoutMk cId="915900551" sldId="2147483673"/>
          </pc:sldLayoutMkLst>
        </pc:sldLayoutChg>
        <pc:sldLayoutChg chg="del">
          <pc:chgData name="Emma Park" userId="d7e7244f-be7f-4d48-8539-70f67653e93d" providerId="ADAL" clId="{CBDDA03F-D0D7-EE45-9380-430C5EE4D12C}" dt="2021-01-13T01:42:30.226" v="14" actId="2696"/>
          <pc:sldLayoutMkLst>
            <pc:docMk/>
            <pc:sldMasterMk cId="1926037291" sldId="2147483672"/>
            <pc:sldLayoutMk cId="1892032430" sldId="2147483674"/>
          </pc:sldLayoutMkLst>
        </pc:sldLayoutChg>
        <pc:sldLayoutChg chg="del">
          <pc:chgData name="Emma Park" userId="d7e7244f-be7f-4d48-8539-70f67653e93d" providerId="ADAL" clId="{CBDDA03F-D0D7-EE45-9380-430C5EE4D12C}" dt="2021-01-13T01:42:30.228" v="15" actId="2696"/>
          <pc:sldLayoutMkLst>
            <pc:docMk/>
            <pc:sldMasterMk cId="1926037291" sldId="2147483672"/>
            <pc:sldLayoutMk cId="4102444868" sldId="2147483675"/>
          </pc:sldLayoutMkLst>
        </pc:sldLayoutChg>
        <pc:sldLayoutChg chg="del">
          <pc:chgData name="Emma Park" userId="d7e7244f-be7f-4d48-8539-70f67653e93d" providerId="ADAL" clId="{CBDDA03F-D0D7-EE45-9380-430C5EE4D12C}" dt="2021-01-13T01:42:30.229" v="16" actId="2696"/>
          <pc:sldLayoutMkLst>
            <pc:docMk/>
            <pc:sldMasterMk cId="1926037291" sldId="2147483672"/>
            <pc:sldLayoutMk cId="4074798557" sldId="2147483676"/>
          </pc:sldLayoutMkLst>
        </pc:sldLayoutChg>
        <pc:sldLayoutChg chg="del">
          <pc:chgData name="Emma Park" userId="d7e7244f-be7f-4d48-8539-70f67653e93d" providerId="ADAL" clId="{CBDDA03F-D0D7-EE45-9380-430C5EE4D12C}" dt="2021-01-13T01:42:30.231" v="17" actId="2696"/>
          <pc:sldLayoutMkLst>
            <pc:docMk/>
            <pc:sldMasterMk cId="1926037291" sldId="2147483672"/>
            <pc:sldLayoutMk cId="1626435506" sldId="2147483677"/>
          </pc:sldLayoutMkLst>
        </pc:sldLayoutChg>
        <pc:sldLayoutChg chg="del">
          <pc:chgData name="Emma Park" userId="d7e7244f-be7f-4d48-8539-70f67653e93d" providerId="ADAL" clId="{CBDDA03F-D0D7-EE45-9380-430C5EE4D12C}" dt="2021-01-13T01:42:30.232" v="18" actId="2696"/>
          <pc:sldLayoutMkLst>
            <pc:docMk/>
            <pc:sldMasterMk cId="1926037291" sldId="2147483672"/>
            <pc:sldLayoutMk cId="239489357" sldId="2147483678"/>
          </pc:sldLayoutMkLst>
        </pc:sldLayoutChg>
        <pc:sldLayoutChg chg="del">
          <pc:chgData name="Emma Park" userId="d7e7244f-be7f-4d48-8539-70f67653e93d" providerId="ADAL" clId="{CBDDA03F-D0D7-EE45-9380-430C5EE4D12C}" dt="2021-01-13T01:42:30.233" v="19" actId="2696"/>
          <pc:sldLayoutMkLst>
            <pc:docMk/>
            <pc:sldMasterMk cId="1926037291" sldId="2147483672"/>
            <pc:sldLayoutMk cId="413388270" sldId="2147483679"/>
          </pc:sldLayoutMkLst>
        </pc:sldLayoutChg>
        <pc:sldLayoutChg chg="del">
          <pc:chgData name="Emma Park" userId="d7e7244f-be7f-4d48-8539-70f67653e93d" providerId="ADAL" clId="{CBDDA03F-D0D7-EE45-9380-430C5EE4D12C}" dt="2021-01-13T01:42:30.234" v="20" actId="2696"/>
          <pc:sldLayoutMkLst>
            <pc:docMk/>
            <pc:sldMasterMk cId="1926037291" sldId="2147483672"/>
            <pc:sldLayoutMk cId="4160129953" sldId="2147483680"/>
          </pc:sldLayoutMkLst>
        </pc:sldLayoutChg>
        <pc:sldLayoutChg chg="del">
          <pc:chgData name="Emma Park" userId="d7e7244f-be7f-4d48-8539-70f67653e93d" providerId="ADAL" clId="{CBDDA03F-D0D7-EE45-9380-430C5EE4D12C}" dt="2021-01-13T01:42:30.236" v="21" actId="2696"/>
          <pc:sldLayoutMkLst>
            <pc:docMk/>
            <pc:sldMasterMk cId="1926037291" sldId="2147483672"/>
            <pc:sldLayoutMk cId="519722315" sldId="2147483681"/>
          </pc:sldLayoutMkLst>
        </pc:sldLayoutChg>
        <pc:sldLayoutChg chg="del">
          <pc:chgData name="Emma Park" userId="d7e7244f-be7f-4d48-8539-70f67653e93d" providerId="ADAL" clId="{CBDDA03F-D0D7-EE45-9380-430C5EE4D12C}" dt="2021-01-13T01:42:30.237" v="22" actId="2696"/>
          <pc:sldLayoutMkLst>
            <pc:docMk/>
            <pc:sldMasterMk cId="1926037291" sldId="2147483672"/>
            <pc:sldLayoutMk cId="1893966332" sldId="2147483682"/>
          </pc:sldLayoutMkLst>
        </pc:sldLayoutChg>
        <pc:sldLayoutChg chg="del">
          <pc:chgData name="Emma Park" userId="d7e7244f-be7f-4d48-8539-70f67653e93d" providerId="ADAL" clId="{CBDDA03F-D0D7-EE45-9380-430C5EE4D12C}" dt="2021-01-13T01:42:30.238" v="23" actId="2696"/>
          <pc:sldLayoutMkLst>
            <pc:docMk/>
            <pc:sldMasterMk cId="1926037291" sldId="2147483672"/>
            <pc:sldLayoutMk cId="1609360644" sldId="2147483683"/>
          </pc:sldLayoutMkLst>
        </pc:sldLayoutChg>
      </pc:sldMasterChg>
      <pc:sldMasterChg chg="del delSldLayout">
        <pc:chgData name="Emma Park" userId="d7e7244f-be7f-4d48-8539-70f67653e93d" providerId="ADAL" clId="{CBDDA03F-D0D7-EE45-9380-430C5EE4D12C}" dt="2021-01-13T01:42:32.105" v="36" actId="2696"/>
        <pc:sldMasterMkLst>
          <pc:docMk/>
          <pc:sldMasterMk cId="2093443712" sldId="2147483684"/>
        </pc:sldMasterMkLst>
        <pc:sldLayoutChg chg="del">
          <pc:chgData name="Emma Park" userId="d7e7244f-be7f-4d48-8539-70f67653e93d" providerId="ADAL" clId="{CBDDA03F-D0D7-EE45-9380-430C5EE4D12C}" dt="2021-01-13T01:42:32.088" v="25" actId="2696"/>
          <pc:sldLayoutMkLst>
            <pc:docMk/>
            <pc:sldMasterMk cId="2093443712" sldId="2147483684"/>
            <pc:sldLayoutMk cId="3545641012" sldId="2147483685"/>
          </pc:sldLayoutMkLst>
        </pc:sldLayoutChg>
        <pc:sldLayoutChg chg="del">
          <pc:chgData name="Emma Park" userId="d7e7244f-be7f-4d48-8539-70f67653e93d" providerId="ADAL" clId="{CBDDA03F-D0D7-EE45-9380-430C5EE4D12C}" dt="2021-01-13T01:42:32.090" v="26" actId="2696"/>
          <pc:sldLayoutMkLst>
            <pc:docMk/>
            <pc:sldMasterMk cId="2093443712" sldId="2147483684"/>
            <pc:sldLayoutMk cId="4178929564" sldId="2147483686"/>
          </pc:sldLayoutMkLst>
        </pc:sldLayoutChg>
        <pc:sldLayoutChg chg="del">
          <pc:chgData name="Emma Park" userId="d7e7244f-be7f-4d48-8539-70f67653e93d" providerId="ADAL" clId="{CBDDA03F-D0D7-EE45-9380-430C5EE4D12C}" dt="2021-01-13T01:42:32.092" v="27" actId="2696"/>
          <pc:sldLayoutMkLst>
            <pc:docMk/>
            <pc:sldMasterMk cId="2093443712" sldId="2147483684"/>
            <pc:sldLayoutMk cId="1577628954" sldId="2147483687"/>
          </pc:sldLayoutMkLst>
        </pc:sldLayoutChg>
        <pc:sldLayoutChg chg="del">
          <pc:chgData name="Emma Park" userId="d7e7244f-be7f-4d48-8539-70f67653e93d" providerId="ADAL" clId="{CBDDA03F-D0D7-EE45-9380-430C5EE4D12C}" dt="2021-01-13T01:42:32.093" v="28" actId="2696"/>
          <pc:sldLayoutMkLst>
            <pc:docMk/>
            <pc:sldMasterMk cId="2093443712" sldId="2147483684"/>
            <pc:sldLayoutMk cId="355764838" sldId="2147483688"/>
          </pc:sldLayoutMkLst>
        </pc:sldLayoutChg>
        <pc:sldLayoutChg chg="del">
          <pc:chgData name="Emma Park" userId="d7e7244f-be7f-4d48-8539-70f67653e93d" providerId="ADAL" clId="{CBDDA03F-D0D7-EE45-9380-430C5EE4D12C}" dt="2021-01-13T01:42:32.095" v="29" actId="2696"/>
          <pc:sldLayoutMkLst>
            <pc:docMk/>
            <pc:sldMasterMk cId="2093443712" sldId="2147483684"/>
            <pc:sldLayoutMk cId="3659024719" sldId="2147483689"/>
          </pc:sldLayoutMkLst>
        </pc:sldLayoutChg>
        <pc:sldLayoutChg chg="del">
          <pc:chgData name="Emma Park" userId="d7e7244f-be7f-4d48-8539-70f67653e93d" providerId="ADAL" clId="{CBDDA03F-D0D7-EE45-9380-430C5EE4D12C}" dt="2021-01-13T01:42:32.096" v="30" actId="2696"/>
          <pc:sldLayoutMkLst>
            <pc:docMk/>
            <pc:sldMasterMk cId="2093443712" sldId="2147483684"/>
            <pc:sldLayoutMk cId="540279796" sldId="2147483690"/>
          </pc:sldLayoutMkLst>
        </pc:sldLayoutChg>
        <pc:sldLayoutChg chg="del">
          <pc:chgData name="Emma Park" userId="d7e7244f-be7f-4d48-8539-70f67653e93d" providerId="ADAL" clId="{CBDDA03F-D0D7-EE45-9380-430C5EE4D12C}" dt="2021-01-13T01:42:32.097" v="31" actId="2696"/>
          <pc:sldLayoutMkLst>
            <pc:docMk/>
            <pc:sldMasterMk cId="2093443712" sldId="2147483684"/>
            <pc:sldLayoutMk cId="1114029402" sldId="2147483691"/>
          </pc:sldLayoutMkLst>
        </pc:sldLayoutChg>
        <pc:sldLayoutChg chg="del">
          <pc:chgData name="Emma Park" userId="d7e7244f-be7f-4d48-8539-70f67653e93d" providerId="ADAL" clId="{CBDDA03F-D0D7-EE45-9380-430C5EE4D12C}" dt="2021-01-13T01:42:32.098" v="32" actId="2696"/>
          <pc:sldLayoutMkLst>
            <pc:docMk/>
            <pc:sldMasterMk cId="2093443712" sldId="2147483684"/>
            <pc:sldLayoutMk cId="2115995994" sldId="2147483692"/>
          </pc:sldLayoutMkLst>
        </pc:sldLayoutChg>
        <pc:sldLayoutChg chg="del">
          <pc:chgData name="Emma Park" userId="d7e7244f-be7f-4d48-8539-70f67653e93d" providerId="ADAL" clId="{CBDDA03F-D0D7-EE45-9380-430C5EE4D12C}" dt="2021-01-13T01:42:32.100" v="33" actId="2696"/>
          <pc:sldLayoutMkLst>
            <pc:docMk/>
            <pc:sldMasterMk cId="2093443712" sldId="2147483684"/>
            <pc:sldLayoutMk cId="58275801" sldId="2147483693"/>
          </pc:sldLayoutMkLst>
        </pc:sldLayoutChg>
        <pc:sldLayoutChg chg="del">
          <pc:chgData name="Emma Park" userId="d7e7244f-be7f-4d48-8539-70f67653e93d" providerId="ADAL" clId="{CBDDA03F-D0D7-EE45-9380-430C5EE4D12C}" dt="2021-01-13T01:42:32.101" v="34" actId="2696"/>
          <pc:sldLayoutMkLst>
            <pc:docMk/>
            <pc:sldMasterMk cId="2093443712" sldId="2147483684"/>
            <pc:sldLayoutMk cId="2356142488" sldId="2147483694"/>
          </pc:sldLayoutMkLst>
        </pc:sldLayoutChg>
        <pc:sldLayoutChg chg="del">
          <pc:chgData name="Emma Park" userId="d7e7244f-be7f-4d48-8539-70f67653e93d" providerId="ADAL" clId="{CBDDA03F-D0D7-EE45-9380-430C5EE4D12C}" dt="2021-01-13T01:42:32.102" v="35" actId="2696"/>
          <pc:sldLayoutMkLst>
            <pc:docMk/>
            <pc:sldMasterMk cId="2093443712" sldId="2147483684"/>
            <pc:sldLayoutMk cId="3853364318" sldId="214748369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2BD4FA-1C55-684C-B484-96517684989D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07C1A-C1AE-1B4A-93D3-45FE6AB4F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569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507C1A-C1AE-1B4A-93D3-45FE6AB4FF6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762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EFDAC-C292-0D4C-A116-F23190306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6A12B2-0EFC-674C-86F3-0C960E610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B1E99-5832-B348-ADED-2500F0A6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EC155-9B1A-054D-A37D-0EF80C66E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66EE6-5A90-A846-9EBD-BD060061B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34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3975F-8E66-EF4E-8EAC-6F8E2E85A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1ED1E-D7D6-EE40-A36E-3BB0FA57C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1FFFF-EC33-1D43-A2F7-63F7ED92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3C4E8-A4CF-5A47-9083-261712680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F52D9-6F52-1345-A49F-057600B7B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93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D641F-5D22-9B4E-A4D7-5FAE3BA1B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DE4648-4FC8-F048-8FF6-B6C24E833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27A098-1DBC-834F-9960-3EBE2BFD0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577AA-6D0E-D345-8545-1DD3AAF44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BCC8C-A0EA-8C4C-A1E2-9478C2127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9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2E4F5-C4D0-B942-B6C0-B3398EC0C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18374-6368-1E41-8D96-1FB266F07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E425E9-3332-0248-9FD4-FE5B997409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7A8BE-8E70-6248-A310-CA0E67A6E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F00F10-04A6-2D4C-9868-D94DCC707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AEF1C-5B3E-7E4C-90F6-27A4BB0DF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118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3EEEE-A22E-0741-9058-69C9449ED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25AE5-5696-984F-B2DF-45D8916EB8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B3864-7E8D-EC42-9D8F-FD143809BE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27D1AB-DC52-1640-8E53-7D62533F32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676B98-64F6-9B48-A7DB-D89DD47646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FA2D7A-91FE-F541-8743-7D8F38B5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3FDCCF-C2A9-0D48-A272-E03D8C08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9E0A81-F68B-C245-9D95-CD77DFE04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0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CA8F6-838E-284A-94D2-2BB41478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DB4347-1D56-B64D-BC5A-DB243D84B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14519-954D-764B-9410-A726E9294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C81A3-54DC-304A-91ED-D14FA4714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43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C34E6D-AA52-154A-81CD-67E120821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424550-B60F-154E-87D6-4EF996146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DE2177-F7BB-7D4D-A5E9-5DAA187B2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924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5A76B-1B99-584B-86FF-2B4D96646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BD800-C915-EB4C-AAEA-87EF0DACE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C34E4-E82D-2D4C-B69B-81837D3AF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34E9C-D2B3-D141-BFF3-9BE5C03CA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8FDCC0-FAD8-3E40-9725-09D621479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54432-8ACD-2642-B45A-197DA4DEB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01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D19B-3A65-B143-80D8-9DAD3190B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964ADF-2AF4-7C49-8DAD-274D5043CA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C592A3-762A-D746-9415-1FB7945B20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1F643-25F0-4D44-B9B0-2F3501627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FF9463-2FE3-8C4B-8DF7-782DCF89C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15E606-CA24-3643-B23F-D884B7EC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832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05F91-C7D9-5B45-AD9F-7804A69C3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2A509-51EC-8041-BE79-C75393F90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F6AB9-2FEC-6D49-9B8F-B207EF019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CD53E-31AC-C046-B086-F9C7AE231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E9150-6787-3242-893A-ED02CD62C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658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2EBB35-2DA9-6F42-957C-A1ED4F7F04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90C329-E4E7-064B-A3BC-EBF56432C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15CBB-0A65-0140-A1AC-4C42EBFEF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DF191-31EE-164C-9769-B16DA7200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B31AE-E82F-C845-A0B7-DE1E8EEAA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58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FD1B3C12-7E8A-B24F-AEB9-422723707D3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47ED68-7BF8-6F45-A7F6-180557752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68B2CF-BEF9-BB41-880C-16564AAF2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C8666E-E0B7-1847-B350-15426F75D5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D7971485-C379-2742-A11A-7CB7AC1B1921}" type="datetimeFigureOut">
              <a:rPr lang="en-US" smtClean="0"/>
              <a:pPr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EA47F1-4875-AA4F-A488-A609F1F288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BF805-03AB-E041-920D-07FB20954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1D529DB7-2D92-984A-864A-81F43A8D85D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D2ED0279-14AF-6748-BB1A-CD61ABCD6495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191532" y="5751744"/>
            <a:ext cx="579780" cy="691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058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IBjBthrDDPg?feature=oemb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, text&#10;&#10;Description automatically generated">
            <a:extLst>
              <a:ext uri="{FF2B5EF4-FFF2-40B4-BE49-F238E27FC236}">
                <a16:creationId xmlns:a16="http://schemas.microsoft.com/office/drawing/2014/main" id="{37919ABD-C92E-EE44-8101-1CE26BAA2B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17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- up of a yellow snake&#10;&#10;Description automatically generated with low confidence">
            <a:extLst>
              <a:ext uri="{FF2B5EF4-FFF2-40B4-BE49-F238E27FC236}">
                <a16:creationId xmlns:a16="http://schemas.microsoft.com/office/drawing/2014/main" id="{778FF0AF-A0B3-7944-960A-47BF4F5AC9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98847801-E701-4145-AC4E-E47ABE88E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360293"/>
            <a:ext cx="5925145" cy="28883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8F4F75-8634-EE44-A668-18BC8B2F9138}"/>
              </a:ext>
            </a:extLst>
          </p:cNvPr>
          <p:cNvSpPr txBox="1"/>
          <p:nvPr/>
        </p:nvSpPr>
        <p:spPr>
          <a:xfrm>
            <a:off x="571500" y="4248615"/>
            <a:ext cx="723714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Being there when people need us most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2600" dirty="0">
              <a:latin typeface="Avenir Next" panose="020B0503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We offer care and compassion as a sacred encounter with transformative potential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2945301-F36D-5B4F-8FDF-4961399F82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37295" y="5448300"/>
            <a:ext cx="834017" cy="99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362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descr="Caring for people: in the image of God">
            <a:hlinkClick r:id="" action="ppaction://media"/>
            <a:extLst>
              <a:ext uri="{FF2B5EF4-FFF2-40B4-BE49-F238E27FC236}">
                <a16:creationId xmlns:a16="http://schemas.microsoft.com/office/drawing/2014/main" id="{C5590E52-A21D-6847-80A9-451778784B7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20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D2A023-F98B-444D-A6A3-182CCFFB4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9434"/>
            <a:ext cx="8640337" cy="5407529"/>
          </a:xfrm>
        </p:spPr>
        <p:txBody>
          <a:bodyPr anchor="ctr"/>
          <a:lstStyle/>
          <a:p>
            <a:pPr marL="0" indent="0">
              <a:buNone/>
            </a:pPr>
            <a:r>
              <a:rPr lang="en-AU" dirty="0">
                <a:ea typeface="Calibri" panose="020F0502020204030204" pitchFamily="34" charset="0"/>
                <a:cs typeface="Arial" panose="020B0604020202020204" pitchFamily="34" charset="0"/>
              </a:rPr>
              <a:t>When Jesus was asked what is the greatest commandment, he replied </a:t>
            </a:r>
            <a:r>
              <a:rPr lang="en-AU" dirty="0">
                <a:cs typeface="Arial" panose="020B0604020202020204" pitchFamily="34" charset="0"/>
              </a:rPr>
              <a:t>“‘Love the Lord your God with all your heart and with all your soul and with all your mind’ … and the second is like it: ‘Love your neighbour as yourself’” </a:t>
            </a:r>
          </a:p>
          <a:p>
            <a:pPr marL="0" indent="0">
              <a:buNone/>
            </a:pPr>
            <a:r>
              <a:rPr lang="en-AU" sz="2000" dirty="0">
                <a:cs typeface="Arial" panose="020B0604020202020204" pitchFamily="34" charset="0"/>
              </a:rPr>
              <a:t>MATTHEW 22:36–39</a:t>
            </a:r>
          </a:p>
        </p:txBody>
      </p:sp>
    </p:spTree>
    <p:extLst>
      <p:ext uri="{BB962C8B-B14F-4D97-AF65-F5344CB8AC3E}">
        <p14:creationId xmlns:p14="http://schemas.microsoft.com/office/powerpoint/2010/main" val="8122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6770D8-09EB-9C48-91F8-B5459F20B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14039"/>
            <a:ext cx="8272346" cy="5362923"/>
          </a:xfrm>
        </p:spPr>
        <p:txBody>
          <a:bodyPr anchor="ctr"/>
          <a:lstStyle/>
          <a:p>
            <a:pPr marL="0" indent="0"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“God created human beings in his own image. In the image of God he created them; male and female he created them” </a:t>
            </a:r>
          </a:p>
          <a:p>
            <a:pPr marL="0" indent="0"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GENESIS 1:27, NLT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772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E4FCC7E6-5ACC-AF40-92B6-0379846D4D27}"/>
              </a:ext>
            </a:extLst>
          </p:cNvPr>
          <p:cNvSpPr txBox="1">
            <a:spLocks/>
          </p:cNvSpPr>
          <p:nvPr/>
        </p:nvSpPr>
        <p:spPr>
          <a:xfrm>
            <a:off x="838200" y="814039"/>
            <a:ext cx="8272346" cy="5362923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125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en-AU" dirty="0">
                <a:ea typeface="Calibri" panose="020F0502020204030204" pitchFamily="34" charset="0"/>
                <a:cs typeface="Arimo"/>
              </a:rPr>
              <a:t>“This is how we know what love is: Jesus Christ laid down his life for us. And we ought to lay down our lives for our brothers and sisters” 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Arimo"/>
              </a:rPr>
              <a:t>1 JOHN 3:16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299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6E5618-AEB6-564D-840E-4B24A1592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0"/>
            <a:ext cx="9855200" cy="6858000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6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Think</a:t>
            </a:r>
            <a:endParaRPr lang="en-AU" sz="26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600" dirty="0">
                <a:ea typeface="Calibri" panose="020F0502020204030204" pitchFamily="34" charset="0"/>
                <a:cs typeface="Calibri" panose="020F0502020204030204" pitchFamily="34" charset="0"/>
              </a:rPr>
              <a:t>What are some of the challenges or barriers that we face in caring for people in the same way as Jesus?</a:t>
            </a:r>
            <a:endParaRPr lang="en-AU" sz="2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600" dirty="0">
                <a:ea typeface="Calibri" panose="020F0502020204030204" pitchFamily="34" charset="0"/>
                <a:cs typeface="Calibri" panose="020F0502020204030204" pitchFamily="34" charset="0"/>
              </a:rPr>
              <a:t>How have I experienced people caring for me?</a:t>
            </a: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endParaRPr lang="en-AU" sz="26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6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</a:t>
            </a:r>
            <a:endParaRPr lang="en-AU" sz="26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600" dirty="0">
                <a:ea typeface="Calibri" panose="020F0502020204030204" pitchFamily="34" charset="0"/>
                <a:cs typeface="Calibri" panose="020F0502020204030204" pitchFamily="34" charset="0"/>
              </a:rPr>
              <a:t>How have you seen others show care for people?</a:t>
            </a:r>
            <a:endParaRPr lang="en-AU" sz="2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600" dirty="0">
                <a:ea typeface="Calibri" panose="020F0502020204030204" pitchFamily="34" charset="0"/>
                <a:cs typeface="Calibri" panose="020F0502020204030204" pitchFamily="34" charset="0"/>
              </a:rPr>
              <a:t>What are some ways that we can work together to show God’s love to others?</a:t>
            </a:r>
            <a:endParaRPr lang="en-AU" sz="2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600" dirty="0">
                <a:ea typeface="Calibri" panose="020F0502020204030204" pitchFamily="34" charset="0"/>
                <a:cs typeface="Calibri" panose="020F0502020204030204" pitchFamily="34" charset="0"/>
              </a:rPr>
              <a:t>What are some of the challenges we face in caring for people?</a:t>
            </a:r>
            <a:endParaRPr lang="en-AU" sz="2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510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9CC4B8-F4A7-F948-AD1D-F9442EFAF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0"/>
            <a:ext cx="8877300" cy="6858000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Pray</a:t>
            </a:r>
            <a:endParaRPr lang="en-AU" sz="20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Thank God for the people who have shown you care – take some time to remember them.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Ask God to give you a generous heart to care for others and help you show his love for people this week.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</a:t>
            </a:r>
            <a:endParaRPr lang="en-AU" sz="20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What is something you can do to show God’s love for someone this week?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Cook a meal</a:t>
            </a:r>
          </a:p>
          <a:p>
            <a:pPr>
              <a:lnSpc>
                <a:spcPct val="107000"/>
              </a:lnSpc>
            </a:pPr>
            <a:r>
              <a:rPr lang="en-AU" sz="2000" dirty="0">
                <a:ea typeface="Calibri" panose="020F0502020204030204" pitchFamily="34" charset="0"/>
                <a:cs typeface="Times New Roman" panose="02020603050405020304" pitchFamily="18" charset="0"/>
              </a:rPr>
              <a:t>Invite friends for a coffee and play “Pass the Salt”</a:t>
            </a:r>
          </a:p>
          <a:p>
            <a:pPr>
              <a:lnSpc>
                <a:spcPct val="107000"/>
              </a:lnSpc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Do their shopping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Send an encouraging text message 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Send a card to another mission expression of the Salvos in your area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833900"/>
      </p:ext>
    </p:extLst>
  </p:cSld>
  <p:clrMapOvr>
    <a:masterClrMapping/>
  </p:clrMapOvr>
</p:sld>
</file>

<file path=ppt/theme/theme1.xml><?xml version="1.0" encoding="utf-8"?>
<a:theme xmlns:a="http://schemas.openxmlformats.org/drawingml/2006/main" name="Caring for peop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04353D089F774DA4747E22DFD80E51" ma:contentTypeVersion="13" ma:contentTypeDescription="Create a new document." ma:contentTypeScope="" ma:versionID="9a2612606cd43cdcd3a6605557d04194">
  <xsd:schema xmlns:xsd="http://www.w3.org/2001/XMLSchema" xmlns:xs="http://www.w3.org/2001/XMLSchema" xmlns:p="http://schemas.microsoft.com/office/2006/metadata/properties" xmlns:ns3="b0e72f02-33b3-4f25-b3ba-d17d95684e39" xmlns:ns4="7c5c5aad-8752-474c-84f0-5944c9945e22" targetNamespace="http://schemas.microsoft.com/office/2006/metadata/properties" ma:root="true" ma:fieldsID="b80ecb6a0e78331010e85ba27e9abb0a" ns3:_="" ns4:_="">
    <xsd:import namespace="b0e72f02-33b3-4f25-b3ba-d17d95684e39"/>
    <xsd:import namespace="7c5c5aad-8752-474c-84f0-5944c9945e2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72f02-33b3-4f25-b3ba-d17d95684e3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c5aad-8752-474c-84f0-5944c9945e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18A75E-BD81-4A31-AF41-9A5C62D2ACB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6BF728E-ED0E-4AF6-9BCF-E6FD4164D9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e72f02-33b3-4f25-b3ba-d17d95684e39"/>
    <ds:schemaRef ds:uri="7c5c5aad-8752-474c-84f0-5944c9945e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7EBEAC9-B070-47E0-B0D4-B9B46B610316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7c5c5aad-8752-474c-84f0-5944c9945e22"/>
    <ds:schemaRef ds:uri="http://www.w3.org/XML/1998/namespace"/>
    <ds:schemaRef ds:uri="http://schemas.microsoft.com/office/infopath/2007/PartnerControls"/>
    <ds:schemaRef ds:uri="b0e72f02-33b3-4f25-b3ba-d17d95684e3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302</Words>
  <Application>Microsoft Macintosh PowerPoint</Application>
  <PresentationFormat>Widescreen</PresentationFormat>
  <Paragraphs>28</Paragraphs>
  <Slides>8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Avenir Next</vt:lpstr>
      <vt:lpstr>Avenir Next Medium</vt:lpstr>
      <vt:lpstr>Calibri</vt:lpstr>
      <vt:lpstr>Caring for people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Emma Park</cp:lastModifiedBy>
  <cp:revision>1</cp:revision>
  <dcterms:created xsi:type="dcterms:W3CDTF">2021-01-13T00:59:16Z</dcterms:created>
  <dcterms:modified xsi:type="dcterms:W3CDTF">2021-01-13T01:47:32Z</dcterms:modified>
</cp:coreProperties>
</file>