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6A315398-0D11-46C5-A81E-6819FCA96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251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1664F66-6D41-4490-AC20-D1C7A8029D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26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97D878B-C626-416A-BA9D-A9194AEFD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33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F963C2C-393D-4941-9407-8D9DCE36C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25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2020-04-15T03:34:41Z</dcterms:modified>
</cp:coreProperties>
</file>