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16" r:id="rId4"/>
    <p:sldId id="317" r:id="rId5"/>
    <p:sldId id="326" r:id="rId6"/>
    <p:sldId id="327" r:id="rId7"/>
    <p:sldId id="315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  <p:sldId id="299" r:id="rId50"/>
    <p:sldId id="300" r:id="rId51"/>
    <p:sldId id="301" r:id="rId52"/>
    <p:sldId id="302" r:id="rId53"/>
    <p:sldId id="303" r:id="rId54"/>
    <p:sldId id="304" r:id="rId55"/>
    <p:sldId id="305" r:id="rId56"/>
    <p:sldId id="306" r:id="rId57"/>
    <p:sldId id="307" r:id="rId58"/>
    <p:sldId id="308" r:id="rId59"/>
    <p:sldId id="309" r:id="rId60"/>
    <p:sldId id="310" r:id="rId61"/>
    <p:sldId id="311" r:id="rId62"/>
    <p:sldId id="312" r:id="rId63"/>
    <p:sldId id="313" r:id="rId64"/>
    <p:sldId id="314" r:id="rId65"/>
    <p:sldId id="320" r:id="rId66"/>
    <p:sldId id="321" r:id="rId67"/>
    <p:sldId id="322" r:id="rId68"/>
    <p:sldId id="323" r:id="rId69"/>
    <p:sldId id="324" r:id="rId70"/>
    <p:sldId id="325" r:id="rId7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0" autoAdjust="0"/>
    <p:restoredTop sz="94660"/>
  </p:normalViewPr>
  <p:slideViewPr>
    <p:cSldViewPr snapToGrid="0">
      <p:cViewPr varScale="1">
        <p:scale>
          <a:sx n="98" d="100"/>
          <a:sy n="98" d="100"/>
        </p:scale>
        <p:origin x="30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EAA66-ECF7-4935-8EAE-30833B0A20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793DE0-5B33-4DD0-9055-442EA3C0BC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A69304-7898-411C-8464-66AB43833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D29C87-ACB7-476E-82F7-1C97917DB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44ED23-C639-4AF2-A0E7-8C8DF52A9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31218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C3061-215F-4AE3-A36C-0BB9209C9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D4A579-7BFE-45FE-831D-08B47C1A2A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700E4-06A4-4572-BAF8-B414F813E9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1BFBD6-C621-4C73-ABDC-2C00FDCE7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71D277-4F08-4217-870E-BF7191698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04553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336E7-D05C-4B87-9692-4B1303674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6FF8FF-53E3-4915-AA96-F24011316C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9630D4-7C82-4E71-949A-900F440BA3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2F4E88-B157-4FDF-B895-B0909129B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F13FB9-D125-4149-8638-D27D9FA2E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05769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04B0B-D4B5-4DE6-8D8F-72EAC1E97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3CDB70-4CC7-41C7-9D25-1AF7E8605D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CE23B3-3FE7-4DD3-9CC3-52FA4EA562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D2B4D5-2FD5-48A0-8C18-BE0EB88EB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088A10-7CBD-4F5B-892D-0F3C705DF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4BD646-695E-4D45-97E7-63FA209F3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27550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20830-B30F-4288-8156-A4ED0D9BA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280BFC-53EF-4F9A-A81A-11CF91CD57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59F1E9-3575-483F-A9F0-C788AECD04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37253C-1031-4C16-A772-9B1E610899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93FEF4-9FF7-43AF-9A59-C08E102A50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436719-D352-4DD6-A7EA-93A2B7DDA6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563902-B759-4C0E-995E-0D49700E9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789F2A-8AEB-45DF-88B8-C28D4A1CC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64993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C4E03-EE39-459F-9E21-D6B49E32D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78F3C3-20C0-4542-9E09-A4D62F54D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D87FB2-8088-43E0-8B49-1FCE82B49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799A55-1171-4518-A57F-99460727A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56103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F2826B-BF69-4D67-8FA6-89BF4E31E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1A478F-79FF-45FF-BCC1-87BC58B57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7B05C0-6737-4848-91A6-DA83241A3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2055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52BB6-438C-45A7-A1D0-82E4290C1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4B3076-CC37-4797-B12B-E482C9CA5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1D1F8B-A1D0-4F77-B640-B841789FEC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378923-DAEB-4017-9397-4509D365E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CA4886-E96A-471E-B493-9E16AA5AD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301680-EF8D-4E1A-80CC-099CAEABC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37583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79F17D-C1EF-44A8-82B3-3394913BE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0D4A1D-0E70-4652-B235-74730A805F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A2297F-F96A-4710-90F1-78F3EABBD2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D444BD-C2F7-44C4-B2F0-4153856CBC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B9C304-0E11-4EDB-BDE9-9D6EB6695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BB6713-86BE-4654-8B5F-25D0C0B4D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2269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B170D-754A-427F-88B8-EAA262F02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03EA3D-7398-4194-8A99-5CD5ABD376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EDA74C-3728-496B-9292-2BDEADD22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B3E949-A5EC-4C8E-97EF-4797C677E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6C9B80-BD23-4444-856C-4FDE56A89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30120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75F8B3-98BD-4982-BD1B-357683AE62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377689-E191-4FBD-947D-CB64A19710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4CF327-0A99-4DF3-8EC3-DAEE745C5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D34B38-F678-4015-AD5F-41EF04612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1CD38-6D17-4815-9418-4A9BAE593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5159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EFF53C-E2F2-4759-AC27-26174EAF8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B384F8-4D36-4D47-AA6B-5F02D92E8D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382DE5-A7A0-4644-B036-6B9F1BCD6C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68BD5-11B8-4949-A81A-85C064A23813}" type="datetimeFigureOut">
              <a:rPr lang="en-AU" smtClean="0"/>
              <a:t>5/06/2020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132A31-F46A-4AB9-92E5-118AE17DF3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6562BC-677E-4A5E-9121-B2E4B9E19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E1F33-1B22-43E3-8220-7D6EBEA3CFC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23019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9277096F-BB17-4F41-A422-9E9D9F80AA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8806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51DA0368-94B7-48FF-BCA2-943BDEC95D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593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5A1C2221-E81D-43BA-A4A0-4BA129254E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972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 dirty="0"/>
          </a:p>
        </p:txBody>
      </p:sp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A3B8B75A-3831-4BBE-B145-804EC4328F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722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68AB3E38-DA0B-419C-ACAF-E44F76EA1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1301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AF68A9BF-5B1E-4808-BE77-5E2A463D0D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391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36A1FA7B-AF5C-4394-A39A-883B965DB9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9216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241D8E43-B661-47A2-9841-9AFE57718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4912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286E4252-D729-481B-94C6-B806F00485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50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3262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7" name="Picture 6" descr="A close up of a person in a suit and tie&#10;&#10;Description automatically generated">
            <a:extLst>
              <a:ext uri="{FF2B5EF4-FFF2-40B4-BE49-F238E27FC236}">
                <a16:creationId xmlns:a16="http://schemas.microsoft.com/office/drawing/2014/main" id="{8FA61159-3CFC-4971-AF41-7BCC2A0B1C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1395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740A0E54-2DC0-470E-B541-6BC8379BFB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8231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 screen with text&#10;&#10;Description automatically generated">
            <a:extLst>
              <a:ext uri="{FF2B5EF4-FFF2-40B4-BE49-F238E27FC236}">
                <a16:creationId xmlns:a16="http://schemas.microsoft.com/office/drawing/2014/main" id="{65A7E173-8A8F-4043-A124-2CA2C8A063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6322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 screen with text&#10;&#10;Description automatically generated">
            <a:extLst>
              <a:ext uri="{FF2B5EF4-FFF2-40B4-BE49-F238E27FC236}">
                <a16:creationId xmlns:a16="http://schemas.microsoft.com/office/drawing/2014/main" id="{3B5BE950-B84B-4F7A-9916-8DA02822A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9696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43310379-F3FC-4F88-9ECF-E3A561DD30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7945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45900307-5C59-4807-BBD6-7CEB4CD162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0708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6A315398-0D11-46C5-A81E-6819FCA963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2517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61664F66-6D41-4490-AC20-D1C7A8029D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1261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D97D878B-C626-416A-BA9D-A9194AEFD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2332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4F963C2C-393D-4941-9407-8D9DCE36C8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3253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man, table, sign, computer&#10;&#10;Description automatically generated">
            <a:extLst>
              <a:ext uri="{FF2B5EF4-FFF2-40B4-BE49-F238E27FC236}">
                <a16:creationId xmlns:a16="http://schemas.microsoft.com/office/drawing/2014/main" id="{9636778A-8CFE-42E8-A698-8680CB1C61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7053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game&#10;&#10;Description automatically generated">
            <a:extLst>
              <a:ext uri="{FF2B5EF4-FFF2-40B4-BE49-F238E27FC236}">
                <a16:creationId xmlns:a16="http://schemas.microsoft.com/office/drawing/2014/main" id="{A15A631C-4AA0-4005-B6AB-4BA91397C1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9976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977ABACC-54B0-44C2-9DE7-F02E933E52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704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445AC966-14D8-4E38-8A8B-BA9C4D332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4944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FD33B49F-2547-4603-AF99-77395EB42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5135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5EE870C0-D3BD-48CD-A83A-2FF599E9A3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1224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a persons hand&#10;&#10;Description automatically generated">
            <a:extLst>
              <a:ext uri="{FF2B5EF4-FFF2-40B4-BE49-F238E27FC236}">
                <a16:creationId xmlns:a16="http://schemas.microsoft.com/office/drawing/2014/main" id="{AA018E85-34D1-4132-A296-47F15269BF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1344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food&#10;&#10;Description automatically generated">
            <a:extLst>
              <a:ext uri="{FF2B5EF4-FFF2-40B4-BE49-F238E27FC236}">
                <a16:creationId xmlns:a16="http://schemas.microsoft.com/office/drawing/2014/main" id="{2C875ED3-30DB-4D03-9410-43CE434C0F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999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E23C70E7-41D7-462A-9231-69205A9FC9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7080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630EC5A5-1F43-487A-ABCD-0E9CF97A4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1187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an animal&#10;&#10;Description automatically generated">
            <a:extLst>
              <a:ext uri="{FF2B5EF4-FFF2-40B4-BE49-F238E27FC236}">
                <a16:creationId xmlns:a16="http://schemas.microsoft.com/office/drawing/2014/main" id="{4FAB0FA7-6D16-41F4-893A-8AFD1AB23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3700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84FFB50A-86C7-4AD2-A898-9E2B17830B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313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59C92CF9-CED8-4FD1-B24A-B3F507ADED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766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F6D31934-BD4C-4A76-9B1A-5F6CD5D3BC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459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F78FC7F6-597B-4705-A4CE-B34AB20BC6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95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939CD435-76A7-4082-8CA0-6095734D91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902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clock&#10;&#10;Description automatically generated">
            <a:extLst>
              <a:ext uri="{FF2B5EF4-FFF2-40B4-BE49-F238E27FC236}">
                <a16:creationId xmlns:a16="http://schemas.microsoft.com/office/drawing/2014/main" id="{968FF298-B6E9-432E-9324-297DC92B81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9522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DAF8F7B5-AC5F-4F5A-A2E8-833B39A481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16479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clock&#10;&#10;Description automatically generated">
            <a:extLst>
              <a:ext uri="{FF2B5EF4-FFF2-40B4-BE49-F238E27FC236}">
                <a16:creationId xmlns:a16="http://schemas.microsoft.com/office/drawing/2014/main" id="{DABAC3EA-38FB-4271-914D-B652DB839F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2186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clock&#10;&#10;Description automatically generated">
            <a:extLst>
              <a:ext uri="{FF2B5EF4-FFF2-40B4-BE49-F238E27FC236}">
                <a16:creationId xmlns:a16="http://schemas.microsoft.com/office/drawing/2014/main" id="{B4F2AB99-3B54-4169-B60D-416BF84DAC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70675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65E9A2-6321-4C7A-8C88-AF79E35A23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70363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D623686B-FF4A-4D53-9428-99C597EACD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03628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891027D0-AE10-408A-B9D2-435057D158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99912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E0C30726-98B1-4126-A9E2-F03F431678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71537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34DB8B0E-5484-4484-9F17-72928E45A7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4254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nature, water, sitting, plane&#10;&#10;Description automatically generated">
            <a:extLst>
              <a:ext uri="{FF2B5EF4-FFF2-40B4-BE49-F238E27FC236}">
                <a16:creationId xmlns:a16="http://schemas.microsoft.com/office/drawing/2014/main" id="{D0E94C04-04FE-473B-932F-4124D6AE6C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91537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155C7A5C-9B98-4BC2-BDF9-0F07C43749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28997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66FE5E79-7390-4D74-8568-130F9FB25D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98804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84DCC8C4-3F8D-423C-B415-ED4552DC89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88999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shirt&#10;&#10;Description automatically generated">
            <a:extLst>
              <a:ext uri="{FF2B5EF4-FFF2-40B4-BE49-F238E27FC236}">
                <a16:creationId xmlns:a16="http://schemas.microsoft.com/office/drawing/2014/main" id="{7C87F417-B316-415A-8E03-7DC4ABB1CA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94446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09714CF5-C104-4A64-8912-2B0014B96D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11063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357F0123-5FEE-435C-A461-EDF57A70A0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24824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289AF690-8C0A-439B-94E4-49998F2FA7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52286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B7139EC5-9AC0-406D-B89E-8D48679B8A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58977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group of people around each other&#10;&#10;Description automatically generated">
            <a:extLst>
              <a:ext uri="{FF2B5EF4-FFF2-40B4-BE49-F238E27FC236}">
                <a16:creationId xmlns:a16="http://schemas.microsoft.com/office/drawing/2014/main" id="{69140B3E-52CF-4226-B006-3DD055A58C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12343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22495E9E-A3E9-43DC-A4A2-90E92F35EC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67157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C8F78660-F53F-4D3B-B0F5-908BAA73C8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26691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CFAC8661-5692-45D6-A94A-E0AF9EC968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20641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D1FA45F6-863C-4CF6-86EE-C2A341C98B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80353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80461170-C48C-4368-9C57-F836C8987F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02179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48AE00DD-B67D-43F6-A220-5E5E74A3F9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01976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sign&#10;&#10;Description automatically generated">
            <a:extLst>
              <a:ext uri="{FF2B5EF4-FFF2-40B4-BE49-F238E27FC236}">
                <a16:creationId xmlns:a16="http://schemas.microsoft.com/office/drawing/2014/main" id="{3F4D1C75-0B7F-49F0-92AC-C8B991180B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29321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F44968CE-1177-4F29-B309-C40B76A5D4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15150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0892AB25-9450-4A27-9446-743A4DB6F5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86240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10EE14D2-B0B4-44F3-B10E-72B4E52607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66302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7" name="Picture 6" descr="A sign in front of a tree&#10;&#10;Description automatically generated">
            <a:extLst>
              <a:ext uri="{FF2B5EF4-FFF2-40B4-BE49-F238E27FC236}">
                <a16:creationId xmlns:a16="http://schemas.microsoft.com/office/drawing/2014/main" id="{4550816B-2B07-4F3B-B253-42B712D277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41025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B644F471-7DD6-4ED9-A1B2-0E1A1C4398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88051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A4F7248A-3D17-4057-BEB4-0051204C18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13598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BF4468A9-D1B3-4BE8-AD19-15541F82F8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34604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47319425-9817-474D-9C36-AA064730BA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75274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D204-682A-402E-892B-407AB6ECE1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4D0C7C-ED30-4E8B-A1F6-05703890D7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4D624915-0663-461D-ABA3-5FB276AEE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5804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0</Words>
  <Application>Microsoft Office PowerPoint</Application>
  <PresentationFormat>Widescreen</PresentationFormat>
  <Paragraphs>0</Paragraphs>
  <Slides>70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70</vt:i4>
      </vt:variant>
    </vt:vector>
  </HeadingPairs>
  <TitlesOfParts>
    <vt:vector size="7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Po</dc:creator>
  <cp:lastModifiedBy>Taryn Somerville</cp:lastModifiedBy>
  <cp:revision>5</cp:revision>
  <dcterms:created xsi:type="dcterms:W3CDTF">2020-03-31T02:49:46Z</dcterms:created>
  <dcterms:modified xsi:type="dcterms:W3CDTF">2020-06-05T06:22:23Z</dcterms:modified>
</cp:coreProperties>
</file>