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6" r:id="rId3"/>
    <p:sldId id="267" r:id="rId4"/>
    <p:sldId id="271" r:id="rId5"/>
    <p:sldId id="276" r:id="rId6"/>
    <p:sldId id="277" r:id="rId7"/>
    <p:sldId id="268" r:id="rId8"/>
    <p:sldId id="272" r:id="rId9"/>
    <p:sldId id="273" r:id="rId10"/>
    <p:sldId id="274" r:id="rId11"/>
    <p:sldId id="275" r:id="rId12"/>
    <p:sldId id="262" r:id="rId13"/>
    <p:sldId id="263" r:id="rId14"/>
    <p:sldId id="264" r:id="rId15"/>
    <p:sldId id="265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60" autoAdjust="0"/>
    <p:restoredTop sz="94660"/>
  </p:normalViewPr>
  <p:slideViewPr>
    <p:cSldViewPr snapToGrid="0">
      <p:cViewPr varScale="1">
        <p:scale>
          <a:sx n="98" d="100"/>
          <a:sy n="98" d="100"/>
        </p:scale>
        <p:origin x="30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EAA66-ECF7-4935-8EAE-30833B0A2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793DE0-5B33-4DD0-9055-442EA3C0BC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A69304-7898-411C-8464-66AB43833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5/06/2020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D29C87-ACB7-476E-82F7-1C97917DB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44ED23-C639-4AF2-A0E7-8C8DF52A9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1218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170D-754A-427F-88B8-EAA262F02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03EA3D-7398-4194-8A99-5CD5ABD376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EDA74C-3728-496B-9292-2BDEADD22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5/06/2020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3E949-A5EC-4C8E-97EF-4797C677E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6C9B80-BD23-4444-856C-4FDE56A89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0120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75F8B3-98BD-4982-BD1B-357683AE62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377689-E191-4FBD-947D-CB64A19710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CF327-0A99-4DF3-8EC3-DAEE745C5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5/06/2020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34B38-F678-4015-AD5F-41EF04612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31CD38-6D17-4815-9418-4A9BAE593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159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C3061-215F-4AE3-A36C-0BB9209C9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4A579-7BFE-45FE-831D-08B47C1A2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700E4-06A4-4572-BAF8-B414F813E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5/06/2020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BFBD6-C621-4C73-ABDC-2C00FDCE7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71D277-4F08-4217-870E-BF7191698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4553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336E7-D05C-4B87-9692-4B1303674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6FF8FF-53E3-4915-AA96-F24011316C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9630D4-7C82-4E71-949A-900F440BA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5/06/2020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2F4E88-B157-4FDF-B895-B0909129B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13FB9-D125-4149-8638-D27D9FA2E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5769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04B0B-D4B5-4DE6-8D8F-72EAC1E97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CDB70-4CC7-41C7-9D25-1AF7E8605D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CE23B3-3FE7-4DD3-9CC3-52FA4EA562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D2B4D5-2FD5-48A0-8C18-BE0EB88EB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5/06/2020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088A10-7CBD-4F5B-892D-0F3C705DF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4BD646-695E-4D45-97E7-63FA209F3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7550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20830-B30F-4288-8156-A4ED0D9BA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280BFC-53EF-4F9A-A81A-11CF91CD5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59F1E9-3575-483F-A9F0-C788AECD04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37253C-1031-4C16-A772-9B1E610899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3FEF4-9FF7-43AF-9A59-C08E102A50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436719-D352-4DD6-A7EA-93A2B7DDA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5/06/2020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563902-B759-4C0E-995E-0D49700E9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789F2A-8AEB-45DF-88B8-C28D4A1CC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4993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C4E03-EE39-459F-9E21-D6B49E32D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78F3C3-20C0-4542-9E09-A4D62F54D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5/06/2020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D87FB2-8088-43E0-8B49-1FCE82B49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799A55-1171-4518-A57F-99460727A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6103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F2826B-BF69-4D67-8FA6-89BF4E31E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5/06/2020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1A478F-79FF-45FF-BCC1-87BC58B57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7B05C0-6737-4848-91A6-DA83241A3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05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52BB6-438C-45A7-A1D0-82E4290C1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4B3076-CC37-4797-B12B-E482C9CA5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1D1F8B-A1D0-4F77-B640-B841789FE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78923-DAEB-4017-9397-4509D365E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5/06/2020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CA4886-E96A-471E-B493-9E16AA5AD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301680-EF8D-4E1A-80CC-099CAEABC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7583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9F17D-C1EF-44A8-82B3-3394913BE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D4A1D-0E70-4652-B235-74730A805F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A2297F-F96A-4710-90F1-78F3EABBD2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D444BD-C2F7-44C4-B2F0-4153856CB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5/06/2020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B9C304-0E11-4EDB-BDE9-9D6EB6695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BB6713-86BE-4654-8B5F-25D0C0B4D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269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EFF53C-E2F2-4759-AC27-26174EAF8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384F8-4D36-4D47-AA6B-5F02D92E8D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82DE5-A7A0-4644-B036-6B9F1BCD6C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68BD5-11B8-4949-A81A-85C064A23813}" type="datetimeFigureOut">
              <a:rPr lang="en-AU" smtClean="0"/>
              <a:t>5/06/2020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32A31-F46A-4AB9-92E5-118AE17DF3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562BC-677E-4A5E-9121-B2E4B9E190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3019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E1D15A7A-5A01-4D68-B8FF-91D85271C7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8231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close up of a person in a suit and tie&#10;&#10;Description automatically generated">
            <a:extLst>
              <a:ext uri="{FF2B5EF4-FFF2-40B4-BE49-F238E27FC236}">
                <a16:creationId xmlns:a16="http://schemas.microsoft.com/office/drawing/2014/main" id="{09626FF9-A9FD-4C5D-9647-D2C82C61B7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9747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740A0E54-2DC0-470E-B541-6BC8379BFB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6019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 screen with text&#10;&#10;Description automatically generated">
            <a:extLst>
              <a:ext uri="{FF2B5EF4-FFF2-40B4-BE49-F238E27FC236}">
                <a16:creationId xmlns:a16="http://schemas.microsoft.com/office/drawing/2014/main" id="{65A7E173-8A8F-4043-A124-2CA2C8A063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6322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 screen with text&#10;&#10;Description automatically generated">
            <a:extLst>
              <a:ext uri="{FF2B5EF4-FFF2-40B4-BE49-F238E27FC236}">
                <a16:creationId xmlns:a16="http://schemas.microsoft.com/office/drawing/2014/main" id="{3B5BE950-B84B-4F7A-9916-8DA02822A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9696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43310379-F3FC-4F88-9ECF-E3A561DD30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7945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45900307-5C59-4807-BBD6-7CEB4CD162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70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82EB7C09-18E5-4CD6-9A84-CC891007C8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532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9697C0BF-0885-46DC-8D2B-FFB67A9D31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2586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B5B7B8ED-F4F9-4465-BC02-3188AF404F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687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68AB3E38-DA0B-419C-ACAF-E44F76EA1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5798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AF68A9BF-5B1E-4808-BE77-5E2A463D0D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0602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ED1549A4-F3DC-4900-96A5-4B65130E36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747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293F7CBF-F1EA-4608-AA09-7807E91798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1285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4DFD4942-BAC6-48DE-8F96-1A6BC5FDA1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50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9989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0</Words>
  <Application>Microsoft Office PowerPoint</Application>
  <PresentationFormat>Widescreen</PresentationFormat>
  <Paragraphs>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Po</dc:creator>
  <cp:lastModifiedBy>Taryn Somerville</cp:lastModifiedBy>
  <cp:revision>7</cp:revision>
  <dcterms:created xsi:type="dcterms:W3CDTF">2020-03-31T02:49:46Z</dcterms:created>
  <dcterms:modified xsi:type="dcterms:W3CDTF">2020-06-05T06:22:12Z</dcterms:modified>
</cp:coreProperties>
</file>