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picture containing man, table, sign, computer&#10;&#10;Description automatically generated">
            <a:extLst>
              <a:ext uri="{FF2B5EF4-FFF2-40B4-BE49-F238E27FC236}">
                <a16:creationId xmlns:a16="http://schemas.microsoft.com/office/drawing/2014/main" id="{9636778A-8CFE-42E8-A698-8680CB1C6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705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picture containing game&#10;&#10;Description automatically generated">
            <a:extLst>
              <a:ext uri="{FF2B5EF4-FFF2-40B4-BE49-F238E27FC236}">
                <a16:creationId xmlns:a16="http://schemas.microsoft.com/office/drawing/2014/main" id="{A15A631C-4AA0-4005-B6AB-4BA91397C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997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977ABACC-54B0-44C2-9DE7-F02E933E5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770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445AC966-14D8-4E38-8A8B-BA9C4D332D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494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FD33B49F-2547-4603-AF99-77395EB42E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513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5EE870C0-D3BD-48CD-A83A-2FF599E9A3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122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0</Words>
  <Application>Microsoft Office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Kevin Po</cp:lastModifiedBy>
  <cp:revision>5</cp:revision>
  <dcterms:created xsi:type="dcterms:W3CDTF">2020-03-31T02:49:46Z</dcterms:created>
  <dcterms:modified xsi:type="dcterms:W3CDTF">2020-04-15T03:35:35Z</dcterms:modified>
</cp:coreProperties>
</file>