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87" r:id="rId4"/>
    <p:sldId id="288" r:id="rId5"/>
    <p:sldId id="28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9CD435-76A7-4082-8CA0-6095734D9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968FF298-B6E9-432E-9324-297DC92B8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5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AF8F7B5-AC5F-4F5A-A2E8-833B39A48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64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DABAC3EA-38FB-4271-914D-B652DB839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1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B4F2AB99-3B54-4169-B60D-416BF84DA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06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2020-04-15T03:38:06Z</dcterms:modified>
</cp:coreProperties>
</file>