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65E9A2-6321-4C7A-8C88-AF79E35A2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0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623686B-FF4A-4D53-9428-99C597EAC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3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91027D0-AE10-408A-B9D2-435057D15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9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C30726-98B1-4126-A9E2-F03F43167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1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4DB8B0E-5484-4484-9F17-72928E45A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2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2020-04-15T03:38:43Z</dcterms:modified>
</cp:coreProperties>
</file>