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9" r:id="rId2"/>
    <p:sldId id="300" r:id="rId3"/>
    <p:sldId id="301" r:id="rId4"/>
    <p:sldId id="302" r:id="rId5"/>
    <p:sldId id="303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60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24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EEAA66-ECF7-4935-8EAE-30833B0A20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3793DE0-5B33-4DD0-9055-442EA3C0BC2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A69304-7898-411C-8464-66AB438338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15/04/2020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D29C87-ACB7-476E-82F7-1C97917DB8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44ED23-C639-4AF2-A0E7-8C8DF52A92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312185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FB170D-754A-427F-88B8-EAA262F020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D03EA3D-7398-4194-8A99-5CD5ABD376D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EDA74C-3728-496B-9292-2BDEADD224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15/04/2020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B3E949-A5EC-4C8E-97EF-4797C677E6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6C9B80-BD23-4444-856C-4FDE56A89E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301206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C75F8B3-98BD-4982-BD1B-357683AE62E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D377689-E191-4FBD-947D-CB64A19710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4CF327-0A99-4DF3-8EC3-DAEE745C58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15/04/2020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D34B38-F678-4015-AD5F-41EF046121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31CD38-6D17-4815-9418-4A9BAE5937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51591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6C3061-215F-4AE3-A36C-0BB9209C9C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D4A579-7BFE-45FE-831D-08B47C1A2A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1700E4-06A4-4572-BAF8-B414F813E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15/04/2020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1BFBD6-C621-4C73-ABDC-2C00FDCE7B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71D277-4F08-4217-870E-BF71916989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045535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A336E7-D05C-4B87-9692-4B1303674C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6FF8FF-53E3-4915-AA96-F24011316C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9630D4-7C82-4E71-949A-900F440BA3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15/04/2020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2F4E88-B157-4FDF-B895-B0909129B1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F13FB9-D125-4149-8638-D27D9FA2E0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057699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704B0B-D4B5-4DE6-8D8F-72EAC1E97F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3CDB70-4CC7-41C7-9D25-1AF7E8605DC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CCE23B3-3FE7-4DD3-9CC3-52FA4EA562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D2B4D5-2FD5-48A0-8C18-BE0EB88EBE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15/04/2020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088A10-7CBD-4F5B-892D-0F3C705DF9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84BD646-695E-4D45-97E7-63FA209F35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275502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E20830-B30F-4288-8156-A4ED0D9BAC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1280BFC-53EF-4F9A-A81A-11CF91CD57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59F1E9-3575-483F-A9F0-C788AECD04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337253C-1031-4C16-A772-9B1E6108996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393FEF4-9FF7-43AF-9A59-C08E102A508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9436719-D352-4DD6-A7EA-93A2B7DDA6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15/04/2020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F563902-B759-4C0E-995E-0D49700E9C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5789F2A-8AEB-45DF-88B8-C28D4A1CCA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649930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0C4E03-EE39-459F-9E21-D6B49E32DB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078F3C3-20C0-4542-9E09-A4D62F54D7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15/04/2020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ED87FB2-8088-43E0-8B49-1FCE82B49B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1799A55-1171-4518-A57F-99460727AC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561038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DF2826B-BF69-4D67-8FA6-89BF4E31E8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15/04/2020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A1A478F-79FF-45FF-BCC1-87BC58B57A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7B05C0-6737-4848-91A6-DA83241A32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20554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B52BB6-438C-45A7-A1D0-82E4290C11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4B3076-CC37-4797-B12B-E482C9CA53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C1D1F8B-A1D0-4F77-B640-B841789FE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378923-DAEB-4017-9397-4509D365ED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15/04/2020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3CA4886-E96A-471E-B493-9E16AA5AD4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8301680-EF8D-4E1A-80CC-099CAEABC8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375834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79F17D-C1EF-44A8-82B3-3394913BE9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50D4A1D-0E70-4652-B235-74730A805F1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CA2297F-F96A-4710-90F1-78F3EABBD2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D444BD-C2F7-44C4-B2F0-4153856CBC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15/04/2020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4B9C304-0E11-4EDB-BDE9-9D6EB66958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1BB6713-86BE-4654-8B5F-25D0C0B4D1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22691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DEFF53C-E2F2-4759-AC27-26174EAF85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B384F8-4D36-4D47-AA6B-5F02D92E8D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382DE5-A7A0-4644-B036-6B9F1BCD6C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668BD5-11B8-4949-A81A-85C064A23813}" type="datetimeFigureOut">
              <a:rPr lang="en-AU" smtClean="0"/>
              <a:t>15/04/2020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132A31-F46A-4AB9-92E5-118AE17DF3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6562BC-677E-4A5E-9121-B2E4B9E190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230190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5" name="Picture 4" descr="A picture containing shirt&#10;&#10;Description automatically generated">
            <a:extLst>
              <a:ext uri="{FF2B5EF4-FFF2-40B4-BE49-F238E27FC236}">
                <a16:creationId xmlns:a16="http://schemas.microsoft.com/office/drawing/2014/main" id="{7C87F417-B316-415A-8E03-7DC4ABB1CA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19444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09714CF5-C104-4A64-8912-2B0014B96D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1106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357F0123-5FEE-435C-A461-EDF57A70A0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92482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289AF690-8C0A-439B-94E4-49998F2FA7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15228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B7139EC5-9AC0-406D-B89E-8D48679B8A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5897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</TotalTime>
  <Words>0</Words>
  <Application>Microsoft Office PowerPoint</Application>
  <PresentationFormat>Widescreen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Kevin Po</dc:creator>
  <cp:lastModifiedBy>Kevin Po</cp:lastModifiedBy>
  <cp:revision>5</cp:revision>
  <dcterms:created xsi:type="dcterms:W3CDTF">2020-03-31T02:49:46Z</dcterms:created>
  <dcterms:modified xsi:type="dcterms:W3CDTF">2020-04-15T03:39:59Z</dcterms:modified>
</cp:coreProperties>
</file>