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305" r:id="rId3"/>
    <p:sldId id="306" r:id="rId4"/>
    <p:sldId id="307" r:id="rId5"/>
    <p:sldId id="308" r:id="rId6"/>
    <p:sldId id="309" r:id="rId7"/>
    <p:sldId id="31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group of people around each other&#10;&#10;Description automatically generated">
            <a:extLst>
              <a:ext uri="{FF2B5EF4-FFF2-40B4-BE49-F238E27FC236}">
                <a16:creationId xmlns:a16="http://schemas.microsoft.com/office/drawing/2014/main" id="{69140B3E-52CF-4226-B006-3DD055A58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23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2495E9E-A3E9-43DC-A4A2-90E92F35E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671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8F78660-F53F-4D3B-B0F5-908BAA73C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6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FAC8661-5692-45D6-A94A-E0AF9EC96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206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1FA45F6-863C-4CF6-86EE-C2A341C98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0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0461170-C48C-4368-9C57-F836C8987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21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8AE00DD-B67D-43F6-A220-5E5E74A3F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019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5</cp:revision>
  <dcterms:created xsi:type="dcterms:W3CDTF">2020-03-31T02:49:46Z</dcterms:created>
  <dcterms:modified xsi:type="dcterms:W3CDTF">2020-04-15T03:40:33Z</dcterms:modified>
</cp:coreProperties>
</file>