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961E35C-FA55-4D25-BDA7-CC8901755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251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7C0F22-FE62-4CD6-A9C8-062A45CCA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9891FFA-9080-477F-81DD-27D14547C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33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6464FCB-277E-49C2-908D-A53F6FFF3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25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2020-04-24T03:40:56Z</dcterms:modified>
</cp:coreProperties>
</file>