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28" r:id="rId5"/>
    <p:sldId id="32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0" autoAdjust="0"/>
    <p:restoredTop sz="94660"/>
  </p:normalViewPr>
  <p:slideViewPr>
    <p:cSldViewPr snapToGrid="0">
      <p:cViewPr varScale="1">
        <p:scale>
          <a:sx n="98" d="100"/>
          <a:sy n="98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EAA66-ECF7-4935-8EAE-30833B0A2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793DE0-5B33-4DD0-9055-442EA3C0B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69304-7898-411C-8464-66AB4383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29C87-ACB7-476E-82F7-1C97917DB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4ED23-C639-4AF2-A0E7-8C8DF52A9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121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C3061-215F-4AE3-A36C-0BB9209C9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4A579-7BFE-45FE-831D-08B47C1A2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700E4-06A4-4572-BAF8-B414F813E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BFBD6-C621-4C73-ABDC-2C00FDCE7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1D277-4F08-4217-870E-BF7191698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04553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336E7-D05C-4B87-9692-4B1303674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6FF8FF-53E3-4915-AA96-F24011316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630D4-7C82-4E71-949A-900F440BA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F4E88-B157-4FDF-B895-B0909129B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3FB9-D125-4149-8638-D27D9FA2E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576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04B0B-D4B5-4DE6-8D8F-72EAC1E97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CDB70-4CC7-41C7-9D25-1AF7E8605D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E23B3-3FE7-4DD3-9CC3-52FA4EA562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2B4D5-2FD5-48A0-8C18-BE0EB88E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88A10-7CBD-4F5B-892D-0F3C705DF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BD646-695E-4D45-97E7-63FA209F3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755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20830-B30F-4288-8156-A4ED0D9BA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280BFC-53EF-4F9A-A81A-11CF91CD5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59F1E9-3575-483F-A9F0-C788AECD04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37253C-1031-4C16-A772-9B1E610899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93FEF4-9FF7-43AF-9A59-C08E102A5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436719-D352-4DD6-A7EA-93A2B7DDA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563902-B759-4C0E-995E-0D49700E9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89F2A-8AEB-45DF-88B8-C28D4A1CC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4993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C4E03-EE39-459F-9E21-D6B49E32D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78F3C3-20C0-4542-9E09-A4D62F54D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D87FB2-8088-43E0-8B49-1FCE82B49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9A55-1171-4518-A57F-99460727A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6103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F2826B-BF69-4D67-8FA6-89BF4E31E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1A478F-79FF-45FF-BCC1-87BC58B57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7B05C0-6737-4848-91A6-DA83241A3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055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52BB6-438C-45A7-A1D0-82E4290C1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B3076-CC37-4797-B12B-E482C9CA5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1D1F8B-A1D0-4F77-B640-B841789FE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378923-DAEB-4017-9397-4509D365E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A4886-E96A-471E-B493-9E16AA5AD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301680-EF8D-4E1A-80CC-099CAEABC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7583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9F17D-C1EF-44A8-82B3-3394913BE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0D4A1D-0E70-4652-B235-74730A805F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2297F-F96A-4710-90F1-78F3EABBD2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D444BD-C2F7-44C4-B2F0-4153856CB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B9C304-0E11-4EDB-BDE9-9D6EB669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BB6713-86BE-4654-8B5F-25D0C0B4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269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B170D-754A-427F-88B8-EAA262F0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03EA3D-7398-4194-8A99-5CD5ABD37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DA74C-3728-496B-9292-2BDEADD22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3E949-A5EC-4C8E-97EF-4797C677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C9B80-BD23-4444-856C-4FDE56A89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3012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8B3-98BD-4982-BD1B-357683AE6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377689-E191-4FBD-947D-CB64A1971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CF327-0A99-4DF3-8EC3-DAEE745C5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34B38-F678-4015-AD5F-41EF04612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1CD38-6D17-4815-9418-4A9BAE593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15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EFF53C-E2F2-4759-AC27-26174EAF8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B384F8-4D36-4D47-AA6B-5F02D92E8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82DE5-A7A0-4644-B036-6B9F1BCD6C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32A31-F46A-4AB9-92E5-118AE17DF3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6562BC-677E-4A5E-9121-B2E4B9E19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301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4FCCA50D-A3AC-4F95-ADCE-1CFC08CBB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8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E71C18-28D1-4610-AB5C-07989E642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505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D78626B-2243-4BA5-9B0A-36B229034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46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EE6AE7C0-E01B-4FD7-906A-F4B7BC8C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30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6" name="Picture 5" descr="A person with collar shirt&#10;&#10;Description automatically generated">
            <a:extLst>
              <a:ext uri="{FF2B5EF4-FFF2-40B4-BE49-F238E27FC236}">
                <a16:creationId xmlns:a16="http://schemas.microsoft.com/office/drawing/2014/main" id="{25B1FC35-2357-416A-8E01-E96AF8EDF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91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E438CD2-181A-4866-88DC-72A84DE18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44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8E85F9-1107-45B8-A380-6075432E7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11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199861D-2C14-47EF-AE6A-74141C6C1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70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52356B9-C3BC-4934-88F0-735B7AD70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460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DE0C276-6B73-48E6-BFD1-E72114DA5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5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1" name="Picture 10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69DBE0DC-BD42-4A30-8A96-0B535F81B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5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849BF30F-D1D5-452B-8370-5A010847A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24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968B2D5E-3559-4B59-BC1B-08CD45B4E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124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A986ACA-F669-4DD0-B6C8-51C8F6817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71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6B2D9DFA-DA0A-44CD-B2C7-D35742764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86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F3A3D03-F620-4027-8FFA-EB4FBA8D0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509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27E9FAF-FBCA-4DFA-9D05-2D16871F7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43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C57F71E-78B5-45C6-A981-727A28699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01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outdoor, person, young, man&#10;&#10;Description automatically generated">
            <a:extLst>
              <a:ext uri="{FF2B5EF4-FFF2-40B4-BE49-F238E27FC236}">
                <a16:creationId xmlns:a16="http://schemas.microsoft.com/office/drawing/2014/main" id="{005A0D1E-1A39-47FB-8BA8-50C9167E3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0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5451B51-5B89-47CC-BE10-BB572F13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087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E33B35-F0C2-4AFB-83F7-B86F2EF44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430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A15FC66-9C65-4B35-AF6C-B6B3C1F74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31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1E8671E-6861-44F2-BFD7-E89A77083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090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F40F0D6-B8F4-4CB9-8D91-EFBA34733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737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holding&#10;&#10;Description automatically generated">
            <a:extLst>
              <a:ext uri="{FF2B5EF4-FFF2-40B4-BE49-F238E27FC236}">
                <a16:creationId xmlns:a16="http://schemas.microsoft.com/office/drawing/2014/main" id="{A69A54DA-6327-4E73-A323-0CD7917C3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280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id="{1FFAB416-F709-49A6-95B2-DBF7BCC2A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005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73B3A3-26ED-457E-AC2A-E56C25E8D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680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0041CF-6717-4C5C-B146-321D95FE6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780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n animal&#10;&#10;Description automatically generated">
            <a:extLst>
              <a:ext uri="{FF2B5EF4-FFF2-40B4-BE49-F238E27FC236}">
                <a16:creationId xmlns:a16="http://schemas.microsoft.com/office/drawing/2014/main" id="{FB28302A-5B5C-4E3B-9784-D12D7C8C0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1781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FA52078-8A46-49F7-A8A9-835C05BE6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449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9E544EDA-5FFB-48F2-AD55-5B1ACFCED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930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FC657C61-B1C2-4546-AB15-DD4F9CD95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833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47047E5-B0A0-4909-AB9A-61C83CDC3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8178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, star&#10;&#10;Description automatically generated">
            <a:extLst>
              <a:ext uri="{FF2B5EF4-FFF2-40B4-BE49-F238E27FC236}">
                <a16:creationId xmlns:a16="http://schemas.microsoft.com/office/drawing/2014/main" id="{A1D9B6C8-582E-4B34-A4E6-C799F912E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09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15501CE9-E8E6-4E27-A1F1-9BAE9E3A0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15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1D6B9784-6553-42B5-B416-521C88066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56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DD495A41-9223-46DF-9E60-064425D4F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494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A60C59ED-FFA2-43DE-BDE0-9C609E9AC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0645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food, phone&#10;&#10;Description automatically generated">
            <a:extLst>
              <a:ext uri="{FF2B5EF4-FFF2-40B4-BE49-F238E27FC236}">
                <a16:creationId xmlns:a16="http://schemas.microsoft.com/office/drawing/2014/main" id="{1A264D70-54C3-4296-A91C-F3A9B73E9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834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ED42C9-B4E9-4F93-89E7-D07B72EB7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0235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1B1FE2-1BF6-43F1-BA84-837339F45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4310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561D2F0E-700D-443F-BBC9-33D53F9BD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56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294A606-458A-4B1E-9A32-C7FF38F34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6777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ign in front of a sunset&#10;&#10;Description automatically generated">
            <a:extLst>
              <a:ext uri="{FF2B5EF4-FFF2-40B4-BE49-F238E27FC236}">
                <a16:creationId xmlns:a16="http://schemas.microsoft.com/office/drawing/2014/main" id="{33BF05B3-F8B0-49D7-8E15-1E8CE8901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006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A154DC6-FA85-4891-96C5-69CF85AC7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756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5AE5F5C-4E94-4B96-BFDF-86610EE91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0972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57F65D26-BCF1-4F5A-93FC-D8FDAB01D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9588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grass, holding, woman, shirt&#10;&#10;Description automatically generated">
            <a:extLst>
              <a:ext uri="{FF2B5EF4-FFF2-40B4-BE49-F238E27FC236}">
                <a16:creationId xmlns:a16="http://schemas.microsoft.com/office/drawing/2014/main" id="{55CD6213-4AFC-4823-AE97-4E98B7EC7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3138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D9701ED-73DF-4FA3-BF9C-F14B2B9B5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881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1589F87-FBAA-476A-A0EB-AEB1F90EA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982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0C5E637-B203-4743-ADF8-726CDAF3F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185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D7C4CB1-3E5E-451F-ABCB-03F726CA5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473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9E68521D-4606-48D5-8767-7C3D391AE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462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97E34C07-D30F-45CB-B13A-EF7960F84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4188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50AFEE1-D465-4FF2-94A1-10F42B8E3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221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408AAC44-18FD-4274-A62F-48EE5BFB4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0689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C29C4F5F-F9DA-47BD-BFD3-B1A891FC1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5578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816FC4F-7083-4477-B526-4A6DBC15A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872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 on a table&#10;&#10;Description automatically generated">
            <a:extLst>
              <a:ext uri="{FF2B5EF4-FFF2-40B4-BE49-F238E27FC236}">
                <a16:creationId xmlns:a16="http://schemas.microsoft.com/office/drawing/2014/main" id="{108CCF8D-2F89-4D1B-BDA3-00D83F4E7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01083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rock&#10;&#10;Description automatically generated">
            <a:extLst>
              <a:ext uri="{FF2B5EF4-FFF2-40B4-BE49-F238E27FC236}">
                <a16:creationId xmlns:a16="http://schemas.microsoft.com/office/drawing/2014/main" id="{0E3AB8DA-6948-4777-A390-8D9A93DC6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3515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357148C7-20D6-415A-8443-EC2544137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531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B83A2F1-85F6-4FFA-A8FD-9D2A7A2A0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710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9B664C4-594B-455E-84E1-619B42298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8288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ign in front of a tree&#10;&#10;Description automatically generated">
            <a:extLst>
              <a:ext uri="{FF2B5EF4-FFF2-40B4-BE49-F238E27FC236}">
                <a16:creationId xmlns:a16="http://schemas.microsoft.com/office/drawing/2014/main" id="{1510C9FD-5B43-4B0F-A258-0A609F701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4580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51FA1FB-C817-47AD-A81C-DE1412992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874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EDA0E8-83B7-4946-8BDA-6DC0D960D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341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33D44EE-D67D-4647-B59D-123A75551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47493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erson with collar shirt&#10;&#10;Description automatically generated">
            <a:extLst>
              <a:ext uri="{FF2B5EF4-FFF2-40B4-BE49-F238E27FC236}">
                <a16:creationId xmlns:a16="http://schemas.microsoft.com/office/drawing/2014/main" id="{55A4CE1B-F14D-40BF-843B-C795FC959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69357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erson with collar shirt&#10;&#10;Description automatically generated">
            <a:extLst>
              <a:ext uri="{FF2B5EF4-FFF2-40B4-BE49-F238E27FC236}">
                <a16:creationId xmlns:a16="http://schemas.microsoft.com/office/drawing/2014/main" id="{A7B0F667-EBF9-4C5F-B576-211603391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9291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erson with collar shirt&#10;&#10;Description automatically generated">
            <a:extLst>
              <a:ext uri="{FF2B5EF4-FFF2-40B4-BE49-F238E27FC236}">
                <a16:creationId xmlns:a16="http://schemas.microsoft.com/office/drawing/2014/main" id="{267289F3-ECA3-45CA-B7E7-DDC804515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658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erson with collar shirt&#10;&#10;Description automatically generated">
            <a:extLst>
              <a:ext uri="{FF2B5EF4-FFF2-40B4-BE49-F238E27FC236}">
                <a16:creationId xmlns:a16="http://schemas.microsoft.com/office/drawing/2014/main" id="{79E0E3C4-8933-4D9E-91B4-3E41A1D8D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62684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846FBE9-32AC-4F74-86E5-0D3A693DC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738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0</Words>
  <Application>Microsoft Office PowerPoint</Application>
  <PresentationFormat>Widescreen</PresentationFormat>
  <Paragraphs>0</Paragraphs>
  <Slides>72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Po</dc:creator>
  <cp:lastModifiedBy>Taryn Somerville</cp:lastModifiedBy>
  <cp:revision>6</cp:revision>
  <dcterms:created xsi:type="dcterms:W3CDTF">2020-03-31T02:49:46Z</dcterms:created>
  <dcterms:modified xsi:type="dcterms:W3CDTF">2020-06-05T09:04:49Z</dcterms:modified>
</cp:coreProperties>
</file>