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6" r:id="rId3"/>
    <p:sldId id="267" r:id="rId4"/>
    <p:sldId id="276" r:id="rId5"/>
    <p:sldId id="277" r:id="rId6"/>
    <p:sldId id="268" r:id="rId7"/>
    <p:sldId id="272" r:id="rId8"/>
    <p:sldId id="273" r:id="rId9"/>
    <p:sldId id="274" r:id="rId10"/>
    <p:sldId id="275" r:id="rId11"/>
    <p:sldId id="262" r:id="rId12"/>
    <p:sldId id="263" r:id="rId13"/>
    <p:sldId id="264" r:id="rId14"/>
    <p:sldId id="26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98" d="100"/>
          <a:sy n="98" d="100"/>
        </p:scale>
        <p:origin x="3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08FF57E4-0586-4B36-AA34-F11AB3E7F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823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A7377304-9CAB-4FC4-8857-87C4B8CDE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601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3DADD7ED-0700-4CCC-BC89-5C2526D53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32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7B1E6B5E-3054-40A2-8E3E-28539850E5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69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6A4EB760-EFEC-4C24-890C-3E016EE237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94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8" name="Picture 7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1C5D1B12-F7E4-4512-BFBB-01A417DD17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70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4B7BB2F-BEA4-4ED1-8887-21B7A02AF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532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629220E-5F2B-4A96-AA70-D7086D585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58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EE6AE7C0-E01B-4FD7-906A-F4B7BC8CB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03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erson with collar shirt&#10;&#10;Description automatically generated">
            <a:extLst>
              <a:ext uri="{FF2B5EF4-FFF2-40B4-BE49-F238E27FC236}">
                <a16:creationId xmlns:a16="http://schemas.microsoft.com/office/drawing/2014/main" id="{25B1FC35-2357-416A-8E01-E96AF8EDF2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35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B93F8C3-1A1F-4907-A61F-CB23DEB76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4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5A660BB-2627-4804-9BBC-AA853EC8A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128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26054DD-3909-461D-A6D2-1A7BCD8ED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98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B1EC0D48-C32B-4DF5-828E-19EFAFA6D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74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Taryn Somerville</cp:lastModifiedBy>
  <cp:revision>8</cp:revision>
  <dcterms:created xsi:type="dcterms:W3CDTF">2020-03-31T02:49:46Z</dcterms:created>
  <dcterms:modified xsi:type="dcterms:W3CDTF">2020-06-05T08:45:20Z</dcterms:modified>
</cp:coreProperties>
</file>