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outdoor, person, young, man&#10;&#10;Description automatically generated">
            <a:extLst>
              <a:ext uri="{FF2B5EF4-FFF2-40B4-BE49-F238E27FC236}">
                <a16:creationId xmlns:a16="http://schemas.microsoft.com/office/drawing/2014/main" id="{F1EA8D77-5841-41B4-9401-D4CA37EC9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705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578DA8F-F4A3-4E01-8553-D47D5A93E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97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A6E34B46-3FBD-4FEF-B8A4-5733196D3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70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61D0DE3-B0E6-416F-A5AA-9DD6AACCC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94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DFCB30E4-0C83-4C74-8EFE-598736992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1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4D970C-DC7B-4132-96B1-1A4E2D179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22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2020-04-24T03:46:10Z</dcterms:modified>
</cp:coreProperties>
</file>