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8" r:id="rId4"/>
    <p:sldId id="27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54" d="100"/>
          <a:sy n="54" d="100"/>
        </p:scale>
        <p:origin x="108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holding&#10;&#10;Description automatically generated">
            <a:extLst>
              <a:ext uri="{FF2B5EF4-FFF2-40B4-BE49-F238E27FC236}">
                <a16:creationId xmlns:a16="http://schemas.microsoft.com/office/drawing/2014/main" id="{04A3AD9F-0EFC-4B2F-B4D8-B0CE90F97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13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food&#10;&#10;Description automatically generated">
            <a:extLst>
              <a:ext uri="{FF2B5EF4-FFF2-40B4-BE49-F238E27FC236}">
                <a16:creationId xmlns:a16="http://schemas.microsoft.com/office/drawing/2014/main" id="{709BD36A-CEEA-481E-AECD-9F3BE2C8C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9CB021-CD79-4A06-9925-23CD1F2CD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08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457C3BE-283F-4D5B-8C48-803FB659E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18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2020-04-24T03:46:58Z</dcterms:modified>
</cp:coreProperties>
</file>