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81" r:id="rId3"/>
    <p:sldId id="282" r:id="rId4"/>
    <p:sldId id="283" r:id="rId5"/>
    <p:sldId id="28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0" autoAdjust="0"/>
    <p:restoredTop sz="94660"/>
  </p:normalViewPr>
  <p:slideViewPr>
    <p:cSldViewPr snapToGrid="0">
      <p:cViewPr varScale="1">
        <p:scale>
          <a:sx n="72" d="100"/>
          <a:sy n="72" d="100"/>
        </p:scale>
        <p:origin x="9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close up of an animal&#10;&#10;Description automatically generated">
            <a:extLst>
              <a:ext uri="{FF2B5EF4-FFF2-40B4-BE49-F238E27FC236}">
                <a16:creationId xmlns:a16="http://schemas.microsoft.com/office/drawing/2014/main" id="{9CCCDA18-F807-4317-BBFC-08DAA96F2A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370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E722BABC-3149-4413-BA9A-13F70ACC2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31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D75F3F48-74EA-4C4F-924A-3EF6AB025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76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89A63F88-48FA-47AF-A9A4-17B5C6C02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45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473916C-9571-455B-9357-04B2AABAC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95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6</cp:revision>
  <dcterms:created xsi:type="dcterms:W3CDTF">2020-03-31T02:49:46Z</dcterms:created>
  <dcterms:modified xsi:type="dcterms:W3CDTF">2020-04-24T03:49:23Z</dcterms:modified>
</cp:coreProperties>
</file>