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6" r:id="rId3"/>
    <p:sldId id="287" r:id="rId4"/>
    <p:sldId id="288" r:id="rId5"/>
    <p:sldId id="28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0" autoAdjust="0"/>
    <p:restoredTop sz="94660"/>
  </p:normalViewPr>
  <p:slideViewPr>
    <p:cSldViewPr snapToGrid="0">
      <p:cViewPr varScale="1">
        <p:scale>
          <a:sx n="72" d="100"/>
          <a:sy n="72" d="100"/>
        </p:scale>
        <p:origin x="90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24/04/2020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clock, star&#10;&#10;Description automatically generated">
            <a:extLst>
              <a:ext uri="{FF2B5EF4-FFF2-40B4-BE49-F238E27FC236}">
                <a16:creationId xmlns:a16="http://schemas.microsoft.com/office/drawing/2014/main" id="{9605302F-3B70-4939-A19A-0C2C9DC86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2D62585D-A5FE-4C19-A30C-F2E125F77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952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B92187C2-8B26-4F7A-B4C4-CA3A1C865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64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654B1593-FAC8-4979-8619-A7085BF38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18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" name="Picture 5" descr="A picture containing clock&#10;&#10;Description automatically generated">
            <a:extLst>
              <a:ext uri="{FF2B5EF4-FFF2-40B4-BE49-F238E27FC236}">
                <a16:creationId xmlns:a16="http://schemas.microsoft.com/office/drawing/2014/main" id="{3D232DE6-E47D-48C7-9E13-DA45A22A9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706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6</cp:revision>
  <dcterms:created xsi:type="dcterms:W3CDTF">2020-03-31T02:49:46Z</dcterms:created>
  <dcterms:modified xsi:type="dcterms:W3CDTF">2020-04-24T03:50:25Z</dcterms:modified>
</cp:coreProperties>
</file>