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food, phone&#10;&#10;Description automatically generated">
            <a:extLst>
              <a:ext uri="{FF2B5EF4-FFF2-40B4-BE49-F238E27FC236}">
                <a16:creationId xmlns:a16="http://schemas.microsoft.com/office/drawing/2014/main" id="{5E073265-C7AA-41BB-A138-1C5382B34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0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556869A-32F4-4B27-ACC8-A98F3B497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3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FB98620-B1AA-40ED-B040-D71503ED0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99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070C0D21-31B2-4390-B9AE-ED9B7A69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1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3B6D5F-ED59-42F3-BFA9-B5D105216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2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2020-04-24T03:51:24Z</dcterms:modified>
</cp:coreProperties>
</file>