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0" r:id="rId3"/>
    <p:sldId id="301" r:id="rId4"/>
    <p:sldId id="302" r:id="rId5"/>
    <p:sldId id="30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grass, holding, woman, shirt&#10;&#10;Description automatically generated">
            <a:extLst>
              <a:ext uri="{FF2B5EF4-FFF2-40B4-BE49-F238E27FC236}">
                <a16:creationId xmlns:a16="http://schemas.microsoft.com/office/drawing/2014/main" id="{9D4CA0C3-7D95-466A-8ECB-5FF725A6E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EC1C865-D5FF-44E5-B05E-8FBA6BF40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10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67C380A-2694-4DFA-AE07-F7516C8E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48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4476D6F-68C1-470C-B0E6-0A4C071A9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22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E05308E-EABC-43CC-AD18-5CA9E6A94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89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2020-04-24T04:00:50Z</dcterms:modified>
</cp:coreProperties>
</file>