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305" r:id="rId3"/>
    <p:sldId id="306" r:id="rId4"/>
    <p:sldId id="307" r:id="rId5"/>
    <p:sldId id="308" r:id="rId6"/>
    <p:sldId id="309" r:id="rId7"/>
    <p:sldId id="31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72" d="100"/>
          <a:sy n="72" d="100"/>
        </p:scale>
        <p:origin x="9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group of people around each other&#10;&#10;Description automatically generated">
            <a:extLst>
              <a:ext uri="{FF2B5EF4-FFF2-40B4-BE49-F238E27FC236}">
                <a16:creationId xmlns:a16="http://schemas.microsoft.com/office/drawing/2014/main" id="{734A6740-0432-4649-8977-F92231256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23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icture containing table&#10;&#10;Description automatically generated">
            <a:extLst>
              <a:ext uri="{FF2B5EF4-FFF2-40B4-BE49-F238E27FC236}">
                <a16:creationId xmlns:a16="http://schemas.microsoft.com/office/drawing/2014/main" id="{D9DD30B8-671D-4A06-B505-B322F4FCB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671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26FAA473-7B4F-4223-80BF-4A3DDF2BC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6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icture containing table&#10;&#10;Description automatically generated">
            <a:extLst>
              <a:ext uri="{FF2B5EF4-FFF2-40B4-BE49-F238E27FC236}">
                <a16:creationId xmlns:a16="http://schemas.microsoft.com/office/drawing/2014/main" id="{4A1F04D5-87D8-452B-BB39-5D5FFFE831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206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3B3E3867-92CD-45E5-94C7-9ECB944F0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0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37AAFD43-39A8-4BE1-BE6D-D945195B3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21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 on a table&#10;&#10;Description automatically generated">
            <a:extLst>
              <a:ext uri="{FF2B5EF4-FFF2-40B4-BE49-F238E27FC236}">
                <a16:creationId xmlns:a16="http://schemas.microsoft.com/office/drawing/2014/main" id="{9523AEFB-C736-4497-B7CB-53DE5CD3F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019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6</cp:revision>
  <dcterms:created xsi:type="dcterms:W3CDTF">2020-03-31T02:49:46Z</dcterms:created>
  <dcterms:modified xsi:type="dcterms:W3CDTF">2020-04-24T04:02:17Z</dcterms:modified>
</cp:coreProperties>
</file>