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0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8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32D3C-7789-40BB-BD66-8267114AC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D2356-8681-437A-A577-C896BD6972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5DEEE9-0100-474F-94A3-B03F098CE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5BDFCC-99AA-4A80-AFA5-D8A895561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92095-9D7E-4F33-B2F9-BA1EFC7C4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5965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D1B10-9D68-40B3-AD97-D4A05AFC5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5C567-A622-43D6-AC04-6B9706B850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387B1-6794-4CEE-8787-884A14E3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4A443-BF93-422B-B8F6-DADF55875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A0448-3824-4BE4-8B2F-CC231A85F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256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D2B4B-0245-4D48-A832-CE73647FE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2B1205-1D0B-4D2C-B9C7-87D475E39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924FE-B842-4A46-A04D-56AA21CFC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8DC70-4330-4816-A920-DDF42E4D8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9444D-8E84-4F98-806F-F4769D33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8960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D0227-8416-49D3-A355-3267426BD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53521-A2D4-4A84-821F-273FDCA39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D0017D-58EC-4027-B837-8EDAA46C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29CE9-8ACA-4705-8299-E0730B326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FFAA0-094C-4B43-89B4-8E93BEC92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5E86C-DE3F-4BEA-82BF-0F9AC36FE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2896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8FD4-375A-4AE1-828B-92DF48F84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82B713-9404-4B86-9D64-CBF5FF295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7E42D6-5CE8-469A-9E17-530EF181FC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7C7F8-77C8-499B-AAA2-F2457CB95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96D9A9-3275-4728-BDA7-6B0B0F6174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10C76F-25E3-4AC2-A8FC-12821FB47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C6182-9B59-4660-9420-66E730056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CEB5A1-C764-40E2-9C09-91B0D433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0022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A64BC-6075-4169-9E5E-A245BE23A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8015C5-4EEC-490E-85B9-08D724F9A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16B2F7-2CE2-4C11-817C-94E26C9B0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3A7EC6-EECC-478C-A735-F96D71D94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301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791662-99F1-4759-8BFF-B84EAB69A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719509-8ADE-428D-A084-5940B42F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727AA6-77FB-4602-BA6E-CA76B24D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871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EF237-25FB-46FE-87B9-53DAC040D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673099-B1D5-4705-BB81-577B12359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006C4E-FDD4-47A7-8D8D-174E97149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489AFC-3456-4EA8-92EB-D79D38B72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EB130C-1750-4C93-B9A6-065DD98EE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2EFD4-ABCC-4EF1-9C51-DE46166B1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37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DC925-E155-4FD5-A889-A7C70A959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89AE17-4FFE-43C0-A3CA-9793FE1849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00A0F1-8C14-47A7-94C8-9F74DB9FA7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606D0-63BA-416B-BEAC-6F288C9DC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EF40D1-AAA3-463F-A091-E0A472C26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992FD1-AE5D-4405-9279-731385E86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51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6D0B5-62AC-4B93-8988-B057FE5F4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6BFF78-04D6-4872-A360-AFFE5A97A4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28E4A-4C6D-4E64-8D7F-611530362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586D9-7947-4CAF-87AC-66A4D17D6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6FC16-801C-4814-84E9-BCA76CAB1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6854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1A725E-EE36-4B8E-9A8A-798909F698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D0128-D0E7-42AE-B9C1-AB314278D9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FE3C6-A0A0-4A9B-9EE5-A78A212A8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00AFE3-7D15-4F94-A930-C34142E74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71EB3-9387-4722-83AF-C328925FF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4024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06A5E4-99CB-4C28-BAD6-BC9591543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8BC413-D94A-441C-BE2F-33DA2DC56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D12B2-88DC-4182-8398-0AF8A07631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7094B-2C24-4C98-B73E-6DA7667683AC}" type="datetimeFigureOut">
              <a:rPr lang="en-AU" smtClean="0"/>
              <a:t>23/03/2020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78C04D-0DAF-4227-9E1D-B8B9EA8ED2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B2DC3-63A3-461C-A75F-3E5BBB9792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1A22D-A3D6-4476-A997-0F0FBF1C3F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455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6DCFE2B-A93C-42BE-A5C5-F44E4497D635}"/>
              </a:ext>
            </a:extLst>
          </p:cNvPr>
          <p:cNvSpPr txBox="1"/>
          <p:nvPr/>
        </p:nvSpPr>
        <p:spPr>
          <a:xfrm>
            <a:off x="2148205" y="4144847"/>
            <a:ext cx="5703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 MONTH YEAR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7270BF-3016-408C-AF94-FAB2D711C7A0}"/>
              </a:ext>
            </a:extLst>
          </p:cNvPr>
          <p:cNvSpPr txBox="1"/>
          <p:nvPr/>
        </p:nvSpPr>
        <p:spPr>
          <a:xfrm>
            <a:off x="4573770" y="4729622"/>
            <a:ext cx="6947669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aseline="-25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(insert name)</a:t>
            </a:r>
          </a:p>
        </p:txBody>
      </p:sp>
    </p:spTree>
    <p:extLst>
      <p:ext uri="{BB962C8B-B14F-4D97-AF65-F5344CB8AC3E}">
        <p14:creationId xmlns:p14="http://schemas.microsoft.com/office/powerpoint/2010/main" val="3593195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7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Po</dc:creator>
  <cp:lastModifiedBy>Kevin Po</cp:lastModifiedBy>
  <cp:revision>5</cp:revision>
  <dcterms:created xsi:type="dcterms:W3CDTF">2020-03-22T23:45:55Z</dcterms:created>
  <dcterms:modified xsi:type="dcterms:W3CDTF">2020-03-23T00:37:22Z</dcterms:modified>
</cp:coreProperties>
</file>