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7559675" cy="53276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0" autoAdjust="0"/>
    <p:restoredTop sz="94660"/>
  </p:normalViewPr>
  <p:slideViewPr>
    <p:cSldViewPr snapToGrid="0">
      <p:cViewPr>
        <p:scale>
          <a:sx n="100" d="100"/>
          <a:sy n="100" d="100"/>
        </p:scale>
        <p:origin x="-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871910"/>
            <a:ext cx="6425724" cy="1854811"/>
          </a:xfrm>
        </p:spPr>
        <p:txBody>
          <a:bodyPr anchor="b"/>
          <a:lstStyle>
            <a:lvl1pPr algn="ctr">
              <a:defRPr sz="46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2798250"/>
            <a:ext cx="5669756" cy="1286282"/>
          </a:xfrm>
        </p:spPr>
        <p:txBody>
          <a:bodyPr/>
          <a:lstStyle>
            <a:lvl1pPr marL="0" indent="0" algn="ctr">
              <a:buNone/>
              <a:defRPr sz="1865"/>
            </a:lvl1pPr>
            <a:lvl2pPr marL="355199" indent="0" algn="ctr">
              <a:buNone/>
              <a:defRPr sz="1554"/>
            </a:lvl2pPr>
            <a:lvl3pPr marL="710397" indent="0" algn="ctr">
              <a:buNone/>
              <a:defRPr sz="1398"/>
            </a:lvl3pPr>
            <a:lvl4pPr marL="1065596" indent="0" algn="ctr">
              <a:buNone/>
              <a:defRPr sz="1243"/>
            </a:lvl4pPr>
            <a:lvl5pPr marL="1420795" indent="0" algn="ctr">
              <a:buNone/>
              <a:defRPr sz="1243"/>
            </a:lvl5pPr>
            <a:lvl6pPr marL="1775993" indent="0" algn="ctr">
              <a:buNone/>
              <a:defRPr sz="1243"/>
            </a:lvl6pPr>
            <a:lvl7pPr marL="2131192" indent="0" algn="ctr">
              <a:buNone/>
              <a:defRPr sz="1243"/>
            </a:lvl7pPr>
            <a:lvl8pPr marL="2486391" indent="0" algn="ctr">
              <a:buNone/>
              <a:defRPr sz="1243"/>
            </a:lvl8pPr>
            <a:lvl9pPr marL="2841589" indent="0" algn="ctr">
              <a:buNone/>
              <a:defRPr sz="124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3857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7581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328214"/>
            <a:ext cx="6520220" cy="2216154"/>
          </a:xfrm>
        </p:spPr>
        <p:txBody>
          <a:bodyPr anchor="b"/>
          <a:lstStyle>
            <a:lvl1pPr>
              <a:defRPr sz="46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3565334"/>
            <a:ext cx="6520220" cy="1165423"/>
          </a:xfrm>
        </p:spPr>
        <p:txBody>
          <a:bodyPr/>
          <a:lstStyle>
            <a:lvl1pPr marL="0" indent="0">
              <a:buNone/>
              <a:defRPr sz="1865">
                <a:solidFill>
                  <a:schemeClr val="tx1"/>
                </a:solidFill>
              </a:defRPr>
            </a:lvl1pPr>
            <a:lvl2pPr marL="355199" indent="0">
              <a:buNone/>
              <a:defRPr sz="1554">
                <a:solidFill>
                  <a:schemeClr val="tx1">
                    <a:tint val="75000"/>
                  </a:schemeClr>
                </a:solidFill>
              </a:defRPr>
            </a:lvl2pPr>
            <a:lvl3pPr marL="710397" indent="0">
              <a:buNone/>
              <a:defRPr sz="1398">
                <a:solidFill>
                  <a:schemeClr val="tx1">
                    <a:tint val="75000"/>
                  </a:schemeClr>
                </a:solidFill>
              </a:defRPr>
            </a:lvl3pPr>
            <a:lvl4pPr marL="1065596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42079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1775993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13119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48639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284158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5633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1418240"/>
            <a:ext cx="3212862" cy="3380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1418240"/>
            <a:ext cx="3212862" cy="3380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8122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283649"/>
            <a:ext cx="6520220" cy="102976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306014"/>
            <a:ext cx="3198096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1946072"/>
            <a:ext cx="3198096" cy="2862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306014"/>
            <a:ext cx="3213847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1946072"/>
            <a:ext cx="3213847" cy="2862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27984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91874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88999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767084"/>
            <a:ext cx="3827085" cy="3786085"/>
          </a:xfrm>
        </p:spPr>
        <p:txBody>
          <a:bodyPr/>
          <a:lstStyle>
            <a:lvl1pPr>
              <a:defRPr sz="2486"/>
            </a:lvl1pPr>
            <a:lvl2pPr>
              <a:defRPr sz="2175"/>
            </a:lvl2pPr>
            <a:lvl3pPr>
              <a:defRPr sz="1865"/>
            </a:lvl3pPr>
            <a:lvl4pPr>
              <a:defRPr sz="1554"/>
            </a:lvl4pPr>
            <a:lvl5pPr>
              <a:defRPr sz="1554"/>
            </a:lvl5pPr>
            <a:lvl6pPr>
              <a:defRPr sz="1554"/>
            </a:lvl6pPr>
            <a:lvl7pPr>
              <a:defRPr sz="1554"/>
            </a:lvl7pPr>
            <a:lvl8pPr>
              <a:defRPr sz="1554"/>
            </a:lvl8pPr>
            <a:lvl9pPr>
              <a:defRPr sz="15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69657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767084"/>
            <a:ext cx="3827085" cy="3786085"/>
          </a:xfrm>
        </p:spPr>
        <p:txBody>
          <a:bodyPr anchor="t"/>
          <a:lstStyle>
            <a:lvl1pPr marL="0" indent="0">
              <a:buNone/>
              <a:defRPr sz="2486"/>
            </a:lvl1pPr>
            <a:lvl2pPr marL="355199" indent="0">
              <a:buNone/>
              <a:defRPr sz="2175"/>
            </a:lvl2pPr>
            <a:lvl3pPr marL="710397" indent="0">
              <a:buNone/>
              <a:defRPr sz="1865"/>
            </a:lvl3pPr>
            <a:lvl4pPr marL="1065596" indent="0">
              <a:buNone/>
              <a:defRPr sz="1554"/>
            </a:lvl4pPr>
            <a:lvl5pPr marL="1420795" indent="0">
              <a:buNone/>
              <a:defRPr sz="1554"/>
            </a:lvl5pPr>
            <a:lvl6pPr marL="1775993" indent="0">
              <a:buNone/>
              <a:defRPr sz="1554"/>
            </a:lvl6pPr>
            <a:lvl7pPr marL="2131192" indent="0">
              <a:buNone/>
              <a:defRPr sz="1554"/>
            </a:lvl7pPr>
            <a:lvl8pPr marL="2486391" indent="0">
              <a:buNone/>
              <a:defRPr sz="1554"/>
            </a:lvl8pPr>
            <a:lvl9pPr marL="2841589" indent="0">
              <a:buNone/>
              <a:defRPr sz="155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7948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0356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283648"/>
            <a:ext cx="1630055" cy="45149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283648"/>
            <a:ext cx="4795669" cy="45149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370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283649"/>
            <a:ext cx="6520220" cy="10297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1418240"/>
            <a:ext cx="6520220" cy="3380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BCF4D-5316-4236-8C25-B500CB6A5D4C}" type="datetimeFigureOut">
              <a:rPr lang="en-AU" smtClean="0"/>
              <a:t>24/03/2020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4937943"/>
            <a:ext cx="2551390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E7428-9929-4E66-AE7D-ED52073EDB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3699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10397" rtl="0" eaLnBrk="1" latinLnBrk="0" hangingPunct="1">
        <a:lnSpc>
          <a:spcPct val="90000"/>
        </a:lnSpc>
        <a:spcBef>
          <a:spcPct val="0"/>
        </a:spcBef>
        <a:buNone/>
        <a:defRPr sz="34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7599" indent="-177599" algn="l" defTabSz="710397" rtl="0" eaLnBrk="1" latinLnBrk="0" hangingPunct="1">
        <a:lnSpc>
          <a:spcPct val="90000"/>
        </a:lnSpc>
        <a:spcBef>
          <a:spcPts val="777"/>
        </a:spcBef>
        <a:buFont typeface="Arial" panose="020B0604020202020204" pitchFamily="34" charset="0"/>
        <a:buChar char="•"/>
        <a:defRPr sz="2175" kern="1200">
          <a:solidFill>
            <a:schemeClr val="tx1"/>
          </a:solidFill>
          <a:latin typeface="+mn-lt"/>
          <a:ea typeface="+mn-ea"/>
          <a:cs typeface="+mn-cs"/>
        </a:defRPr>
      </a:lvl1pPr>
      <a:lvl2pPr marL="532798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887997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554" kern="1200">
          <a:solidFill>
            <a:schemeClr val="tx1"/>
          </a:solidFill>
          <a:latin typeface="+mn-lt"/>
          <a:ea typeface="+mn-ea"/>
          <a:cs typeface="+mn-cs"/>
        </a:defRPr>
      </a:lvl3pPr>
      <a:lvl4pPr marL="1243195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598394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953593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308791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663990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3019189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1pPr>
      <a:lvl2pPr marL="35519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2pPr>
      <a:lvl3pPr marL="710397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3pPr>
      <a:lvl4pPr marL="1065596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420795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775993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131192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486391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284158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60F3F2-A7B4-4F02-9AC1-064E634CADA0}"/>
              </a:ext>
            </a:extLst>
          </p:cNvPr>
          <p:cNvSpPr txBox="1"/>
          <p:nvPr/>
        </p:nvSpPr>
        <p:spPr>
          <a:xfrm>
            <a:off x="1281112" y="3152776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 Month Year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181C78-ACB6-4D83-B867-76B8636307EA}"/>
              </a:ext>
            </a:extLst>
          </p:cNvPr>
          <p:cNvSpPr txBox="1"/>
          <p:nvPr/>
        </p:nvSpPr>
        <p:spPr>
          <a:xfrm>
            <a:off x="2917412" y="3560208"/>
            <a:ext cx="22546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(insert name)</a:t>
            </a:r>
          </a:p>
        </p:txBody>
      </p:sp>
    </p:spTree>
    <p:extLst>
      <p:ext uri="{BB962C8B-B14F-4D97-AF65-F5344CB8AC3E}">
        <p14:creationId xmlns:p14="http://schemas.microsoft.com/office/powerpoint/2010/main" val="2377469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7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Po</dc:creator>
  <cp:lastModifiedBy>Kevin Po</cp:lastModifiedBy>
  <cp:revision>2</cp:revision>
  <dcterms:created xsi:type="dcterms:W3CDTF">2020-03-24T01:08:53Z</dcterms:created>
  <dcterms:modified xsi:type="dcterms:W3CDTF">2020-03-24T01:17:55Z</dcterms:modified>
</cp:coreProperties>
</file>