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1"/>
  </p:notesMasterIdLst>
  <p:sldIdLst>
    <p:sldId id="294" r:id="rId5"/>
    <p:sldId id="274" r:id="rId6"/>
    <p:sldId id="275" r:id="rId7"/>
    <p:sldId id="276" r:id="rId8"/>
    <p:sldId id="277" r:id="rId9"/>
    <p:sldId id="278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D8C8BA-131F-EB41-A0BB-19F7E763E3E9}" v="3" dt="2021-01-13T01:41:46.406"/>
    <p1510:client id="{8B4FF717-032A-5045-A073-0D8C43D857E9}" v="1" dt="2021-01-13T01:47:05.873"/>
    <p1510:client id="{FC76E732-2C57-7C43-9EC7-B52A0ED90F0C}" v="119" dt="2021-01-13T01:34:24.5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72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104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ma Park" userId="d7e7244f-be7f-4d48-8539-70f67653e93d" providerId="ADAL" clId="{5AD8C8BA-131F-EB41-A0BB-19F7E763E3E9}"/>
    <pc:docChg chg="undo redo custSel addSld delSld addMainMaster delMainMaster">
      <pc:chgData name="Emma Park" userId="d7e7244f-be7f-4d48-8539-70f67653e93d" providerId="ADAL" clId="{5AD8C8BA-131F-EB41-A0BB-19F7E763E3E9}" dt="2021-01-13T01:41:51.330" v="77" actId="2696"/>
      <pc:docMkLst>
        <pc:docMk/>
      </pc:docMkLst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2964117613" sldId="256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1615204957" sldId="257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3467362870" sldId="258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1132684103" sldId="266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417723228" sldId="267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3598523119" sldId="268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1758608967" sldId="269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8122819" sldId="270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2872510192" sldId="271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1266833900" sldId="272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4020299328" sldId="273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2176113777" sldId="279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2769913488" sldId="281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2382674591" sldId="283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2315537698" sldId="284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370669552" sldId="285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4258313548" sldId="287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3827087994" sldId="288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2031195698" sldId="289"/>
        </pc:sldMkLst>
      </pc:sldChg>
      <pc:sldChg chg="add del">
        <pc:chgData name="Emma Park" userId="d7e7244f-be7f-4d48-8539-70f67653e93d" providerId="ADAL" clId="{5AD8C8BA-131F-EB41-A0BB-19F7E763E3E9}" dt="2021-01-13T01:41:39.664" v="52" actId="2696"/>
        <pc:sldMkLst>
          <pc:docMk/>
          <pc:sldMk cId="3668772310" sldId="290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341321919" sldId="291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3465072894" sldId="293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1222228875" sldId="295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4132907777" sldId="296"/>
        </pc:sldMkLst>
      </pc:sldChg>
      <pc:sldChg chg="add del">
        <pc:chgData name="Emma Park" userId="d7e7244f-be7f-4d48-8539-70f67653e93d" providerId="ADAL" clId="{5AD8C8BA-131F-EB41-A0BB-19F7E763E3E9}" dt="2021-01-13T01:41:41.525" v="53" actId="2696"/>
        <pc:sldMkLst>
          <pc:docMk/>
          <pc:sldMk cId="289805454" sldId="297"/>
        </pc:sldMkLst>
      </pc:sldChg>
      <pc:sldMasterChg chg="add del addSldLayout delSldLayout">
        <pc:chgData name="Emma Park" userId="d7e7244f-be7f-4d48-8539-70f67653e93d" providerId="ADAL" clId="{5AD8C8BA-131F-EB41-A0BB-19F7E763E3E9}" dt="2021-01-13T01:41:49.704" v="65" actId="2696"/>
        <pc:sldMasterMkLst>
          <pc:docMk/>
          <pc:sldMasterMk cId="1926037291" sldId="2147483672"/>
        </pc:sldMasterMkLst>
        <pc:sldLayoutChg chg="add del">
          <pc:chgData name="Emma Park" userId="d7e7244f-be7f-4d48-8539-70f67653e93d" providerId="ADAL" clId="{5AD8C8BA-131F-EB41-A0BB-19F7E763E3E9}" dt="2021-01-13T01:41:49.689" v="54" actId="2696"/>
          <pc:sldLayoutMkLst>
            <pc:docMk/>
            <pc:sldMasterMk cId="1926037291" sldId="2147483672"/>
            <pc:sldLayoutMk cId="915900551" sldId="2147483673"/>
          </pc:sldLayoutMkLst>
        </pc:sldLayoutChg>
        <pc:sldLayoutChg chg="add del">
          <pc:chgData name="Emma Park" userId="d7e7244f-be7f-4d48-8539-70f67653e93d" providerId="ADAL" clId="{5AD8C8BA-131F-EB41-A0BB-19F7E763E3E9}" dt="2021-01-13T01:41:49.690" v="55" actId="2696"/>
          <pc:sldLayoutMkLst>
            <pc:docMk/>
            <pc:sldMasterMk cId="1926037291" sldId="2147483672"/>
            <pc:sldLayoutMk cId="1892032430" sldId="2147483674"/>
          </pc:sldLayoutMkLst>
        </pc:sldLayoutChg>
        <pc:sldLayoutChg chg="add del">
          <pc:chgData name="Emma Park" userId="d7e7244f-be7f-4d48-8539-70f67653e93d" providerId="ADAL" clId="{5AD8C8BA-131F-EB41-A0BB-19F7E763E3E9}" dt="2021-01-13T01:41:49.692" v="56" actId="2696"/>
          <pc:sldLayoutMkLst>
            <pc:docMk/>
            <pc:sldMasterMk cId="1926037291" sldId="2147483672"/>
            <pc:sldLayoutMk cId="4102444868" sldId="2147483675"/>
          </pc:sldLayoutMkLst>
        </pc:sldLayoutChg>
        <pc:sldLayoutChg chg="add del">
          <pc:chgData name="Emma Park" userId="d7e7244f-be7f-4d48-8539-70f67653e93d" providerId="ADAL" clId="{5AD8C8BA-131F-EB41-A0BB-19F7E763E3E9}" dt="2021-01-13T01:41:49.693" v="57" actId="2696"/>
          <pc:sldLayoutMkLst>
            <pc:docMk/>
            <pc:sldMasterMk cId="1926037291" sldId="2147483672"/>
            <pc:sldLayoutMk cId="4074798557" sldId="2147483676"/>
          </pc:sldLayoutMkLst>
        </pc:sldLayoutChg>
        <pc:sldLayoutChg chg="add del">
          <pc:chgData name="Emma Park" userId="d7e7244f-be7f-4d48-8539-70f67653e93d" providerId="ADAL" clId="{5AD8C8BA-131F-EB41-A0BB-19F7E763E3E9}" dt="2021-01-13T01:41:49.695" v="58" actId="2696"/>
          <pc:sldLayoutMkLst>
            <pc:docMk/>
            <pc:sldMasterMk cId="1926037291" sldId="2147483672"/>
            <pc:sldLayoutMk cId="1626435506" sldId="2147483677"/>
          </pc:sldLayoutMkLst>
        </pc:sldLayoutChg>
        <pc:sldLayoutChg chg="add del">
          <pc:chgData name="Emma Park" userId="d7e7244f-be7f-4d48-8539-70f67653e93d" providerId="ADAL" clId="{5AD8C8BA-131F-EB41-A0BB-19F7E763E3E9}" dt="2021-01-13T01:41:49.696" v="59" actId="2696"/>
          <pc:sldLayoutMkLst>
            <pc:docMk/>
            <pc:sldMasterMk cId="1926037291" sldId="2147483672"/>
            <pc:sldLayoutMk cId="239489357" sldId="2147483678"/>
          </pc:sldLayoutMkLst>
        </pc:sldLayoutChg>
        <pc:sldLayoutChg chg="add del">
          <pc:chgData name="Emma Park" userId="d7e7244f-be7f-4d48-8539-70f67653e93d" providerId="ADAL" clId="{5AD8C8BA-131F-EB41-A0BB-19F7E763E3E9}" dt="2021-01-13T01:41:49.697" v="60" actId="2696"/>
          <pc:sldLayoutMkLst>
            <pc:docMk/>
            <pc:sldMasterMk cId="1926037291" sldId="2147483672"/>
            <pc:sldLayoutMk cId="413388270" sldId="2147483679"/>
          </pc:sldLayoutMkLst>
        </pc:sldLayoutChg>
        <pc:sldLayoutChg chg="add del">
          <pc:chgData name="Emma Park" userId="d7e7244f-be7f-4d48-8539-70f67653e93d" providerId="ADAL" clId="{5AD8C8BA-131F-EB41-A0BB-19F7E763E3E9}" dt="2021-01-13T01:41:49.698" v="61" actId="2696"/>
          <pc:sldLayoutMkLst>
            <pc:docMk/>
            <pc:sldMasterMk cId="1926037291" sldId="2147483672"/>
            <pc:sldLayoutMk cId="4160129953" sldId="2147483680"/>
          </pc:sldLayoutMkLst>
        </pc:sldLayoutChg>
        <pc:sldLayoutChg chg="add del">
          <pc:chgData name="Emma Park" userId="d7e7244f-be7f-4d48-8539-70f67653e93d" providerId="ADAL" clId="{5AD8C8BA-131F-EB41-A0BB-19F7E763E3E9}" dt="2021-01-13T01:41:49.700" v="62" actId="2696"/>
          <pc:sldLayoutMkLst>
            <pc:docMk/>
            <pc:sldMasterMk cId="1926037291" sldId="2147483672"/>
            <pc:sldLayoutMk cId="519722315" sldId="2147483681"/>
          </pc:sldLayoutMkLst>
        </pc:sldLayoutChg>
        <pc:sldLayoutChg chg="add del">
          <pc:chgData name="Emma Park" userId="d7e7244f-be7f-4d48-8539-70f67653e93d" providerId="ADAL" clId="{5AD8C8BA-131F-EB41-A0BB-19F7E763E3E9}" dt="2021-01-13T01:41:49.701" v="63" actId="2696"/>
          <pc:sldLayoutMkLst>
            <pc:docMk/>
            <pc:sldMasterMk cId="1926037291" sldId="2147483672"/>
            <pc:sldLayoutMk cId="1893966332" sldId="2147483682"/>
          </pc:sldLayoutMkLst>
        </pc:sldLayoutChg>
        <pc:sldLayoutChg chg="add del">
          <pc:chgData name="Emma Park" userId="d7e7244f-be7f-4d48-8539-70f67653e93d" providerId="ADAL" clId="{5AD8C8BA-131F-EB41-A0BB-19F7E763E3E9}" dt="2021-01-13T01:41:49.702" v="64" actId="2696"/>
          <pc:sldLayoutMkLst>
            <pc:docMk/>
            <pc:sldMasterMk cId="1926037291" sldId="2147483672"/>
            <pc:sldLayoutMk cId="1609360644" sldId="2147483683"/>
          </pc:sldLayoutMkLst>
        </pc:sldLayoutChg>
      </pc:sldMasterChg>
      <pc:sldMasterChg chg="add del addSldLayout delSldLayout">
        <pc:chgData name="Emma Park" userId="d7e7244f-be7f-4d48-8539-70f67653e93d" providerId="ADAL" clId="{5AD8C8BA-131F-EB41-A0BB-19F7E763E3E9}" dt="2021-01-13T01:41:51.330" v="77" actId="2696"/>
        <pc:sldMasterMkLst>
          <pc:docMk/>
          <pc:sldMasterMk cId="2093443712" sldId="2147483684"/>
        </pc:sldMasterMkLst>
        <pc:sldLayoutChg chg="add del">
          <pc:chgData name="Emma Park" userId="d7e7244f-be7f-4d48-8539-70f67653e93d" providerId="ADAL" clId="{5AD8C8BA-131F-EB41-A0BB-19F7E763E3E9}" dt="2021-01-13T01:41:51.313" v="66" actId="2696"/>
          <pc:sldLayoutMkLst>
            <pc:docMk/>
            <pc:sldMasterMk cId="2093443712" sldId="2147483684"/>
            <pc:sldLayoutMk cId="3545641012" sldId="2147483685"/>
          </pc:sldLayoutMkLst>
        </pc:sldLayoutChg>
        <pc:sldLayoutChg chg="add del">
          <pc:chgData name="Emma Park" userId="d7e7244f-be7f-4d48-8539-70f67653e93d" providerId="ADAL" clId="{5AD8C8BA-131F-EB41-A0BB-19F7E763E3E9}" dt="2021-01-13T01:41:51.314" v="67" actId="2696"/>
          <pc:sldLayoutMkLst>
            <pc:docMk/>
            <pc:sldMasterMk cId="2093443712" sldId="2147483684"/>
            <pc:sldLayoutMk cId="4178929564" sldId="2147483686"/>
          </pc:sldLayoutMkLst>
        </pc:sldLayoutChg>
        <pc:sldLayoutChg chg="add del">
          <pc:chgData name="Emma Park" userId="d7e7244f-be7f-4d48-8539-70f67653e93d" providerId="ADAL" clId="{5AD8C8BA-131F-EB41-A0BB-19F7E763E3E9}" dt="2021-01-13T01:41:51.316" v="68" actId="2696"/>
          <pc:sldLayoutMkLst>
            <pc:docMk/>
            <pc:sldMasterMk cId="2093443712" sldId="2147483684"/>
            <pc:sldLayoutMk cId="1577628954" sldId="2147483687"/>
          </pc:sldLayoutMkLst>
        </pc:sldLayoutChg>
        <pc:sldLayoutChg chg="add del">
          <pc:chgData name="Emma Park" userId="d7e7244f-be7f-4d48-8539-70f67653e93d" providerId="ADAL" clId="{5AD8C8BA-131F-EB41-A0BB-19F7E763E3E9}" dt="2021-01-13T01:41:51.317" v="69" actId="2696"/>
          <pc:sldLayoutMkLst>
            <pc:docMk/>
            <pc:sldMasterMk cId="2093443712" sldId="2147483684"/>
            <pc:sldLayoutMk cId="355764838" sldId="2147483688"/>
          </pc:sldLayoutMkLst>
        </pc:sldLayoutChg>
        <pc:sldLayoutChg chg="add del">
          <pc:chgData name="Emma Park" userId="d7e7244f-be7f-4d48-8539-70f67653e93d" providerId="ADAL" clId="{5AD8C8BA-131F-EB41-A0BB-19F7E763E3E9}" dt="2021-01-13T01:41:51.319" v="70" actId="2696"/>
          <pc:sldLayoutMkLst>
            <pc:docMk/>
            <pc:sldMasterMk cId="2093443712" sldId="2147483684"/>
            <pc:sldLayoutMk cId="3659024719" sldId="2147483689"/>
          </pc:sldLayoutMkLst>
        </pc:sldLayoutChg>
        <pc:sldLayoutChg chg="add del">
          <pc:chgData name="Emma Park" userId="d7e7244f-be7f-4d48-8539-70f67653e93d" providerId="ADAL" clId="{5AD8C8BA-131F-EB41-A0BB-19F7E763E3E9}" dt="2021-01-13T01:41:51.320" v="71" actId="2696"/>
          <pc:sldLayoutMkLst>
            <pc:docMk/>
            <pc:sldMasterMk cId="2093443712" sldId="2147483684"/>
            <pc:sldLayoutMk cId="540279796" sldId="2147483690"/>
          </pc:sldLayoutMkLst>
        </pc:sldLayoutChg>
        <pc:sldLayoutChg chg="add del">
          <pc:chgData name="Emma Park" userId="d7e7244f-be7f-4d48-8539-70f67653e93d" providerId="ADAL" clId="{5AD8C8BA-131F-EB41-A0BB-19F7E763E3E9}" dt="2021-01-13T01:41:51.322" v="72" actId="2696"/>
          <pc:sldLayoutMkLst>
            <pc:docMk/>
            <pc:sldMasterMk cId="2093443712" sldId="2147483684"/>
            <pc:sldLayoutMk cId="1114029402" sldId="2147483691"/>
          </pc:sldLayoutMkLst>
        </pc:sldLayoutChg>
        <pc:sldLayoutChg chg="add del">
          <pc:chgData name="Emma Park" userId="d7e7244f-be7f-4d48-8539-70f67653e93d" providerId="ADAL" clId="{5AD8C8BA-131F-EB41-A0BB-19F7E763E3E9}" dt="2021-01-13T01:41:51.323" v="73" actId="2696"/>
          <pc:sldLayoutMkLst>
            <pc:docMk/>
            <pc:sldMasterMk cId="2093443712" sldId="2147483684"/>
            <pc:sldLayoutMk cId="2115995994" sldId="2147483692"/>
          </pc:sldLayoutMkLst>
        </pc:sldLayoutChg>
        <pc:sldLayoutChg chg="add del">
          <pc:chgData name="Emma Park" userId="d7e7244f-be7f-4d48-8539-70f67653e93d" providerId="ADAL" clId="{5AD8C8BA-131F-EB41-A0BB-19F7E763E3E9}" dt="2021-01-13T01:41:51.325" v="74" actId="2696"/>
          <pc:sldLayoutMkLst>
            <pc:docMk/>
            <pc:sldMasterMk cId="2093443712" sldId="2147483684"/>
            <pc:sldLayoutMk cId="58275801" sldId="2147483693"/>
          </pc:sldLayoutMkLst>
        </pc:sldLayoutChg>
        <pc:sldLayoutChg chg="add del">
          <pc:chgData name="Emma Park" userId="d7e7244f-be7f-4d48-8539-70f67653e93d" providerId="ADAL" clId="{5AD8C8BA-131F-EB41-A0BB-19F7E763E3E9}" dt="2021-01-13T01:41:51.326" v="75" actId="2696"/>
          <pc:sldLayoutMkLst>
            <pc:docMk/>
            <pc:sldMasterMk cId="2093443712" sldId="2147483684"/>
            <pc:sldLayoutMk cId="2356142488" sldId="2147483694"/>
          </pc:sldLayoutMkLst>
        </pc:sldLayoutChg>
        <pc:sldLayoutChg chg="add del">
          <pc:chgData name="Emma Park" userId="d7e7244f-be7f-4d48-8539-70f67653e93d" providerId="ADAL" clId="{5AD8C8BA-131F-EB41-A0BB-19F7E763E3E9}" dt="2021-01-13T01:41:51.327" v="76" actId="2696"/>
          <pc:sldLayoutMkLst>
            <pc:docMk/>
            <pc:sldMasterMk cId="2093443712" sldId="2147483684"/>
            <pc:sldLayoutMk cId="3853364318" sldId="2147483695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2BD4FA-1C55-684C-B484-96517684989D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507C1A-C1AE-1B4A-93D3-45FE6AB4FF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5699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B507C1A-C1AE-1B4A-93D3-45FE6AB4FF6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14183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3EFDAC-C292-0D4C-A116-F231903066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6A12B2-0EFC-674C-86F3-0C960E6105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8B1E99-5832-B348-ADED-2500F0A6FF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8EC155-9B1A-054D-A37D-0EF80C66E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966EE6-5A90-A846-9EBD-BD060061B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199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A3975F-8E66-EF4E-8EAC-6F8E2E85A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41ED1E-D7D6-EE40-A36E-3BB0FA57C0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11FFFF-EC33-1D43-A2F7-63F7ED92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73C4E8-A4CF-5A47-9083-261712680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FF52D9-6F52-1345-A49F-057600B7B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548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D641F-5D22-9B4E-A4D7-5FAE3BA1B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DE4648-4FC8-F048-8FF6-B6C24E8334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27A098-1DBC-834F-9960-3EBE2BFD0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577AA-6D0E-D345-8545-1DD3AAF44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BCC8C-A0EA-8C4C-A1E2-9478C21272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624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2E4F5-C4D0-B942-B6C0-B3398EC0C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18374-6368-1E41-8D96-1FB266F076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425E9-3332-0248-9FD4-FE5B997409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7A8BE-8E70-6248-A310-CA0E67A6E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F00F10-04A6-2D4C-9868-D94DCC707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AEF1C-5B3E-7E4C-90F6-27A4BB0DF9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4154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C3EEEE-A22E-0741-9058-69C9449ED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725AE5-5696-984F-B2DF-45D8916EB8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CB3864-7E8D-EC42-9D8F-FD143809BE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27D1AB-DC52-1640-8E53-7D62533F32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676B98-64F6-9B48-A7DB-D89DD47646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FA2D7A-91FE-F541-8743-7D8F38B54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3FDCCF-C2A9-0D48-A272-E03D8C08A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79E0A81-F68B-C245-9D95-CD77DFE045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015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CA8F6-838E-284A-94D2-2BB41478E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DB4347-1D56-B64D-BC5A-DB243D84B5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414519-954D-764B-9410-A726E9294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F4C81A3-54DC-304A-91ED-D14FA4714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2119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34E6D-AA52-154A-81CD-67E120821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5424550-B60F-154E-87D6-4EF996146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DE2177-F7BB-7D4D-A5E9-5DAA187B2E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581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85A76B-1B99-584B-86FF-2B4D96646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5BD800-C915-EB4C-AAEA-87EF0DACE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8C34E4-E82D-2D4C-B69B-81837D3AF5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734E9C-D2B3-D141-BFF3-9BE5C03CA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8FDCC0-FAD8-3E40-9725-09D6214793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454432-8ACD-2642-B45A-197DA4DEB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155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80D19B-3A65-B143-80D8-9DAD3190B8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6964ADF-2AF4-7C49-8DAD-274D5043CA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C592A3-762A-D746-9415-1FB7945B20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91F643-25F0-4D44-B9B0-2F3501627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FF9463-2FE3-8C4B-8DF7-782DCF89C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15E606-CA24-3643-B23F-D884B7EC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824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A05F91-C7D9-5B45-AD9F-7804A69C3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62A509-51EC-8041-BE79-C75393F906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F6AB9-2FEC-6D49-9B8F-B207EF019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CD53E-31AC-C046-B086-F9C7AE231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E9150-6787-3242-893A-ED02CD62C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6607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2EBB35-2DA9-6F42-957C-A1ED4F7F04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90C329-E4E7-064B-A3BC-EBF56432C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215CBB-0A65-0140-A1AC-4C42EBFEF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71485-C379-2742-A11A-7CB7AC1B1921}" type="datetimeFigureOut">
              <a:rPr lang="en-US" smtClean="0"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8DF191-31EE-164C-9769-B16DA7200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3B31AE-E82F-C845-A0B7-DE1E8EEAAA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529DB7-2D92-984A-864A-81F43A8D85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129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sv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background pattern&#10;&#10;Description automatically generated">
            <a:extLst>
              <a:ext uri="{FF2B5EF4-FFF2-40B4-BE49-F238E27FC236}">
                <a16:creationId xmlns:a16="http://schemas.microsoft.com/office/drawing/2014/main" id="{FD778962-DA97-2C45-81FE-DBFE8A6C03C7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47ED68-7BF8-6F45-A7F6-180557752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A68B2CF-BEF9-BB41-880C-16564AAF2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C8666E-E0B7-1847-B350-15426F75D5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D7971485-C379-2742-A11A-7CB7AC1B1921}" type="datetimeFigureOut">
              <a:rPr lang="en-US" smtClean="0"/>
              <a:pPr/>
              <a:t>1/13/21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EA47F1-4875-AA4F-A488-A609F1F288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ABF805-03AB-E041-920D-07FB20954F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</a:defRPr>
            </a:lvl1pPr>
          </a:lstStyle>
          <a:p>
            <a:fld id="{1D529DB7-2D92-984A-864A-81F43A8D85D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1AB015D5-A3FC-A24F-AC8D-A0ABAA64F840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11191532" y="5751744"/>
            <a:ext cx="579780" cy="691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43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b="0" i="0" kern="1200">
          <a:solidFill>
            <a:schemeClr val="tx1">
              <a:lumMod val="75000"/>
              <a:lumOff val="25000"/>
            </a:schemeClr>
          </a:solidFill>
          <a:latin typeface="Avenir Next Medium" panose="020B05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6EbhLW2eEo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- up of a yellow snake&#10;&#10;Description automatically generated with low confidence">
            <a:extLst>
              <a:ext uri="{FF2B5EF4-FFF2-40B4-BE49-F238E27FC236}">
                <a16:creationId xmlns:a16="http://schemas.microsoft.com/office/drawing/2014/main" id="{3226E918-061F-5B41-8EE2-35BADD0E69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0" y="0"/>
            <a:ext cx="12185650" cy="685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8F4F75-8634-EE44-A668-18BC8B2F9138}"/>
              </a:ext>
            </a:extLst>
          </p:cNvPr>
          <p:cNvSpPr txBox="1"/>
          <p:nvPr/>
        </p:nvSpPr>
        <p:spPr>
          <a:xfrm>
            <a:off x="571500" y="4096215"/>
            <a:ext cx="74930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Taking a holistic approach to the human condition that values spirituality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AU" sz="2600" dirty="0">
              <a:latin typeface="Avenir Next" panose="020B0503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AU" sz="2600" dirty="0">
                <a:latin typeface="Avenir Next" panose="020B0503020202020204" pitchFamily="34" charset="0"/>
              </a:rPr>
              <a:t>We graciously share the Good News of Jesus and grow in faith together</a:t>
            </a:r>
          </a:p>
        </p:txBody>
      </p:sp>
      <p:pic>
        <p:nvPicPr>
          <p:cNvPr id="3" name="Picture 2" descr="A picture containing text, blackboard&#10;&#10;Description automatically generated">
            <a:extLst>
              <a:ext uri="{FF2B5EF4-FFF2-40B4-BE49-F238E27FC236}">
                <a16:creationId xmlns:a16="http://schemas.microsoft.com/office/drawing/2014/main" id="{DB569726-1DDF-8E4E-9769-E0AE4DCA13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" y="1118730"/>
            <a:ext cx="6350000" cy="3142848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811B2040-3100-C04F-86CE-BD1D1027F7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0937295" y="5448300"/>
            <a:ext cx="834017" cy="995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848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58A5A1A-98B4-40A7-BBBC-8CE35A9B442A}"/>
              </a:ext>
            </a:extLst>
          </p:cNvPr>
          <p:cNvSpPr/>
          <p:nvPr/>
        </p:nvSpPr>
        <p:spPr>
          <a:xfrm>
            <a:off x="812801" y="2687145"/>
            <a:ext cx="8039100" cy="8826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AU" sz="2400" dirty="0">
                <a:latin typeface="Avenir Next Medium" panose="020B05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Watch </a:t>
            </a:r>
            <a:r>
              <a:rPr lang="en-AU" sz="2400" dirty="0" err="1">
                <a:latin typeface="Avenir Next Medium" panose="020B05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Ansu’s</a:t>
            </a:r>
            <a:r>
              <a:rPr lang="en-AU" sz="2400" dirty="0">
                <a:latin typeface="Avenir Next Medium" panose="020B0503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Story (2020)  </a:t>
            </a:r>
            <a:r>
              <a:rPr lang="en-AU" sz="2400" u="sng" dirty="0">
                <a:solidFill>
                  <a:srgbClr val="0563C1"/>
                </a:solidFill>
                <a:latin typeface="Avenir Next Medium" panose="020B0503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/>
              </a:rPr>
              <a:t>https://www.youtube.com/watch?v=p6EbhLW2eEo</a:t>
            </a:r>
            <a:endParaRPr lang="en-AU" sz="2400" dirty="0">
              <a:latin typeface="Avenir Next Medium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55082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392C43E-43F3-F748-93E6-558BF39D8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0" y="0"/>
            <a:ext cx="5041900" cy="685799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lnSpc>
                <a:spcPct val="125000"/>
              </a:lnSpc>
              <a:spcAft>
                <a:spcPts val="0"/>
              </a:spcAft>
              <a:buNone/>
            </a:pPr>
            <a:r>
              <a:rPr lang="en-US" sz="2400" dirty="0"/>
              <a:t>“Give careful thought to the paths for your feet and be steadfast in all your ways” </a:t>
            </a:r>
          </a:p>
          <a:p>
            <a:pPr marL="0" indent="0">
              <a:lnSpc>
                <a:spcPct val="125000"/>
              </a:lnSpc>
              <a:spcAft>
                <a:spcPts val="0"/>
              </a:spcAft>
              <a:buNone/>
            </a:pPr>
            <a:r>
              <a:rPr lang="en-US" sz="2000" dirty="0"/>
              <a:t>PROVERBS 4:26</a:t>
            </a:r>
          </a:p>
          <a:p>
            <a:pPr marL="0" indent="0">
              <a:lnSpc>
                <a:spcPct val="125000"/>
              </a:lnSpc>
              <a:spcAft>
                <a:spcPts val="0"/>
              </a:spcAft>
              <a:buNone/>
            </a:pPr>
            <a:r>
              <a:rPr lang="en-US" sz="2400" dirty="0"/>
              <a:t> </a:t>
            </a:r>
          </a:p>
          <a:p>
            <a:pPr marL="0" indent="0">
              <a:lnSpc>
                <a:spcPct val="125000"/>
              </a:lnSpc>
              <a:spcAft>
                <a:spcPts val="0"/>
              </a:spcAft>
              <a:buNone/>
            </a:pPr>
            <a:r>
              <a:rPr lang="en-US" sz="2400" dirty="0"/>
              <a:t>“Stand at the crossroads and look; ask for the ancient paths, ask where the good way is, and walk in it, and you will find rest for your souls” </a:t>
            </a:r>
          </a:p>
          <a:p>
            <a:pPr marL="0" indent="0">
              <a:lnSpc>
                <a:spcPct val="125000"/>
              </a:lnSpc>
              <a:spcAft>
                <a:spcPts val="0"/>
              </a:spcAft>
              <a:buNone/>
            </a:pPr>
            <a:r>
              <a:rPr lang="en-US" sz="2000" dirty="0"/>
              <a:t>JEREMIAH 6:16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8AF7CC-65B2-1C48-9EAA-A1F839591225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9048616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ountain paths | Sense of Places">
            <a:extLst>
              <a:ext uri="{FF2B5EF4-FFF2-40B4-BE49-F238E27FC236}">
                <a16:creationId xmlns:a16="http://schemas.microsoft.com/office/drawing/2014/main" id="{832F880B-282D-4A55-9538-D72BB339CE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0"/>
            <a:ext cx="463559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AD7D00D-8A47-B54F-81E2-70FCA412112A}"/>
              </a:ext>
            </a:extLst>
          </p:cNvPr>
          <p:cNvSpPr txBox="1">
            <a:spLocks/>
          </p:cNvSpPr>
          <p:nvPr/>
        </p:nvSpPr>
        <p:spPr>
          <a:xfrm>
            <a:off x="5168901" y="546100"/>
            <a:ext cx="5092699" cy="5778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228600" indent="-228600" algn="l" defTabSz="914400" rtl="0" eaLnBrk="1" latinLnBrk="0" hangingPunct="1">
              <a:lnSpc>
                <a:spcPct val="125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5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b="0" i="0" kern="1200">
                <a:solidFill>
                  <a:schemeClr val="tx1">
                    <a:lumMod val="75000"/>
                    <a:lumOff val="25000"/>
                  </a:schemeClr>
                </a:solidFill>
                <a:latin typeface="Avenir Next Medium" panose="020B0503020202020204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sz="2400" dirty="0"/>
              <a:t>“You have made known to me the paths of life; you will fill me with joy in your presence” </a:t>
            </a:r>
          </a:p>
          <a:p>
            <a:pPr marL="0" indent="0">
              <a:buNone/>
            </a:pPr>
            <a:r>
              <a:rPr lang="en-AU" sz="2000" dirty="0"/>
              <a:t>ACTS 2:28</a:t>
            </a:r>
          </a:p>
          <a:p>
            <a:pPr marL="0" indent="0">
              <a:buNone/>
            </a:pPr>
            <a:r>
              <a:rPr lang="en-AU" sz="2400" dirty="0"/>
              <a:t> </a:t>
            </a:r>
          </a:p>
          <a:p>
            <a:pPr marL="0" indent="0">
              <a:buNone/>
            </a:pPr>
            <a:r>
              <a:rPr lang="en-AU" sz="2400" dirty="0"/>
              <a:t>“I am the way, the truth and the life. No-one comes to the Father except through me” </a:t>
            </a:r>
          </a:p>
          <a:p>
            <a:pPr marL="0" indent="0">
              <a:buNone/>
            </a:pPr>
            <a:r>
              <a:rPr lang="en-AU" sz="2000" dirty="0"/>
              <a:t>JOHN 14:6, NKJV</a:t>
            </a:r>
          </a:p>
        </p:txBody>
      </p:sp>
    </p:spTree>
    <p:extLst>
      <p:ext uri="{BB962C8B-B14F-4D97-AF65-F5344CB8AC3E}">
        <p14:creationId xmlns:p14="http://schemas.microsoft.com/office/powerpoint/2010/main" val="9318268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82E930-ACDD-6941-BF87-8EB1238235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5300" y="0"/>
            <a:ext cx="9639300" cy="6858000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30000"/>
              </a:lnSpc>
              <a:spcAft>
                <a:spcPts val="800"/>
              </a:spcAft>
              <a:buNone/>
            </a:pPr>
            <a:r>
              <a:rPr lang="en-AU" sz="24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Think</a:t>
            </a:r>
            <a:endParaRPr lang="en-AU" sz="24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How would you describe your own faith pathway at the moment?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What are the challenges, barriers and distractions you face on your faith pathway?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Aft>
                <a:spcPts val="800"/>
              </a:spcAft>
              <a:buNone/>
            </a:pPr>
            <a:r>
              <a:rPr lang="en-AU" sz="24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Discuss</a:t>
            </a:r>
          </a:p>
          <a:p>
            <a:pPr marL="0" indent="0">
              <a:lnSpc>
                <a:spcPct val="130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Who have been the people that have helped you on your faith pathway? How have they done that?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Aft>
                <a:spcPts val="800"/>
              </a:spcAft>
              <a:buNone/>
            </a:pPr>
            <a:r>
              <a:rPr lang="en-AU" sz="2400" dirty="0">
                <a:ea typeface="Calibri" panose="020F0502020204030204" pitchFamily="34" charset="0"/>
                <a:cs typeface="Calibri" panose="020F0502020204030204" pitchFamily="34" charset="0"/>
              </a:rPr>
              <a:t>How can we help create healthy faith pathways for one another – and others who do not know Jesus?</a:t>
            </a:r>
            <a:endParaRPr lang="en-AU" sz="2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5069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D1917B-3698-0948-A3DA-F9535A6E8A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00" y="0"/>
            <a:ext cx="10312400" cy="6858000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0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Pray</a:t>
            </a:r>
            <a:endParaRPr lang="en-AU" sz="20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Thank God for the people who have helped you to grow in your walk with Jesus.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Ask God to help you continue to grow in faith and clear your own pathway to be more like Jesus.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000" b="1" dirty="0">
                <a:latin typeface="Avenir Next" panose="020B0503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Act</a:t>
            </a:r>
            <a:endParaRPr lang="en-AU" sz="2000" b="1" dirty="0">
              <a:latin typeface="Avenir Next" panose="020B0503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What can you do this week to grow in your faith walk with Jesus?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Meet with a Christian friend to pray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Take time to read the Bible, pray and journal about your faith – the challenges, barriers and distractions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AU" sz="2000" dirty="0">
                <a:ea typeface="Calibri" panose="020F0502020204030204" pitchFamily="34" charset="0"/>
                <a:cs typeface="Calibri" panose="020F0502020204030204" pitchFamily="34" charset="0"/>
              </a:rPr>
              <a:t>What is something you can do to help create a faith pathway for others?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AU" sz="2000" dirty="0">
                <a:ea typeface="Calibri" panose="020F0502020204030204" pitchFamily="34" charset="0"/>
                <a:cs typeface="Arial" panose="020B0604020202020204" pitchFamily="34" charset="0"/>
              </a:rPr>
              <a:t>Have coffee with a neighbour or new visitor to church and offer to pray with/for them</a:t>
            </a:r>
          </a:p>
          <a:p>
            <a:pPr>
              <a:lnSpc>
                <a:spcPct val="100000"/>
              </a:lnSpc>
            </a:pPr>
            <a:r>
              <a:rPr lang="en-AU" sz="2000" dirty="0">
                <a:ea typeface="Calibri" panose="020F0502020204030204" pitchFamily="34" charset="0"/>
                <a:cs typeface="Arial" panose="020B0604020202020204" pitchFamily="34" charset="0"/>
              </a:rPr>
              <a:t>Invite people into your home for a meal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AU" sz="2000" dirty="0">
                <a:ea typeface="Calibri" panose="020F0502020204030204" pitchFamily="34" charset="0"/>
                <a:cs typeface="Arial" panose="020B0604020202020204" pitchFamily="34" charset="0"/>
              </a:rPr>
              <a:t>Host an Alpha course or small group in your home or church</a:t>
            </a:r>
            <a:endParaRPr lang="en-AU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0995318"/>
      </p:ext>
    </p:extLst>
  </p:cSld>
  <p:clrMapOvr>
    <a:masterClrMapping/>
  </p:clrMapOvr>
</p:sld>
</file>

<file path=ppt/theme/theme1.xml><?xml version="1.0" encoding="utf-8"?>
<a:theme xmlns:a="http://schemas.openxmlformats.org/drawingml/2006/main" name="Creating faith pathway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904353D089F774DA4747E22DFD80E51" ma:contentTypeVersion="13" ma:contentTypeDescription="Create a new document." ma:contentTypeScope="" ma:versionID="9a2612606cd43cdcd3a6605557d04194">
  <xsd:schema xmlns:xsd="http://www.w3.org/2001/XMLSchema" xmlns:xs="http://www.w3.org/2001/XMLSchema" xmlns:p="http://schemas.microsoft.com/office/2006/metadata/properties" xmlns:ns3="b0e72f02-33b3-4f25-b3ba-d17d95684e39" xmlns:ns4="7c5c5aad-8752-474c-84f0-5944c9945e22" targetNamespace="http://schemas.microsoft.com/office/2006/metadata/properties" ma:root="true" ma:fieldsID="b80ecb6a0e78331010e85ba27e9abb0a" ns3:_="" ns4:_="">
    <xsd:import namespace="b0e72f02-33b3-4f25-b3ba-d17d95684e39"/>
    <xsd:import namespace="7c5c5aad-8752-474c-84f0-5944c9945e2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e72f02-33b3-4f25-b3ba-d17d95684e39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c5aad-8752-474c-84f0-5944c9945e2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6BF728E-ED0E-4AF6-9BCF-E6FD4164D9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0e72f02-33b3-4f25-b3ba-d17d95684e39"/>
    <ds:schemaRef ds:uri="7c5c5aad-8752-474c-84f0-5944c9945e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7EBEAC9-B070-47E0-B0D4-B9B46B610316}">
  <ds:schemaRefs>
    <ds:schemaRef ds:uri="http://schemas.microsoft.com/office/2006/metadata/properties"/>
    <ds:schemaRef ds:uri="http://purl.org/dc/elements/1.1/"/>
    <ds:schemaRef ds:uri="http://purl.org/dc/dcmitype/"/>
    <ds:schemaRef ds:uri="7c5c5aad-8752-474c-84f0-5944c9945e22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b0e72f02-33b3-4f25-b3ba-d17d95684e39"/>
  </ds:schemaRefs>
</ds:datastoreItem>
</file>

<file path=customXml/itemProps3.xml><?xml version="1.0" encoding="utf-8"?>
<ds:datastoreItem xmlns:ds="http://schemas.openxmlformats.org/officeDocument/2006/customXml" ds:itemID="{8B18A75E-BD81-4A31-AF41-9A5C62D2ACB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356</Words>
  <Application>Microsoft Macintosh PowerPoint</Application>
  <PresentationFormat>Widescreen</PresentationFormat>
  <Paragraphs>32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</vt:lpstr>
      <vt:lpstr>Avenir Next Medium</vt:lpstr>
      <vt:lpstr>Calibri</vt:lpstr>
      <vt:lpstr>Creating faith pathways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Park</dc:creator>
  <cp:lastModifiedBy>Emma Park</cp:lastModifiedBy>
  <cp:revision>1</cp:revision>
  <dcterms:created xsi:type="dcterms:W3CDTF">2021-01-13T00:59:16Z</dcterms:created>
  <dcterms:modified xsi:type="dcterms:W3CDTF">2021-01-13T01:47:14Z</dcterms:modified>
</cp:coreProperties>
</file>