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B1A8D-FC6E-B647-B347-F22886F47E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240F09-3EE3-164B-A9C5-3811AF6F20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A2B75-361C-9D41-A735-C1B00336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05C91-3A92-E345-8D25-800058ACA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D5CF7-1A0B-2747-B632-85D8482C7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20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B0E50-C73E-EB46-8CE0-634AC19BC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222D6-6993-1040-8195-6D7728D23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2E41-BE95-CF4D-9557-AD4543C6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7A920-A236-AC46-B406-B9997835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B2A67-19D4-084E-8496-B0B4C4E9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95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1CCD9-E594-BB4D-B120-A10DAC947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B2DFC8-EE0E-D24C-9B33-221414BE7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C6D90-A9DA-6A42-8C54-27D5F744A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0825F-F73C-FF42-B199-9BB2B1B29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D42E2-1FE9-C54E-A909-4604C7213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309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3FACF-7333-1941-9A58-9B8EBF840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D80C0-52D6-B545-ABD9-4F8E9A6617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D00B46-9EAA-5F46-82B8-5D70E14574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2A9529-E627-4545-B897-F5BCB30C0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1CFAA0-E8E4-534E-AF78-02063F430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77A4AD-3F48-AB47-B197-3D0F2CBB1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75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87262-0C24-084D-AE75-8CF05BFCB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78B744-DBB2-CA4C-9479-BF23BD3A1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167580-48C1-CF48-9A2D-D67BAA025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67B927-DCF7-3846-BEF2-54DCD7F66A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9E5DD1-013B-7844-819B-8E8E7992E9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EF2690-475C-6943-AD57-9B3537DCD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48EE5A-E602-7044-8DD8-03EE224F4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D72557-C004-854C-BFAE-4E8C25E5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890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2447E-3A6A-1444-B7AF-D1BB0173F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B12C3B-82E5-AF44-9085-275A2FAC4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829DBC-EE75-1841-897C-AEA6C475A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D2C573-A970-B544-B900-EE6FB7BA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579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1D7532-7E3A-F840-AD57-78C927554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1EE047-CC8B-DB48-8348-20E94A4F5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86C5CE-E0A0-7D48-9955-F645BFE02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05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578DE-5319-B940-AFA6-4FCE3D1FD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C577B-D891-9846-A6BD-127DA35A1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C6305B-A7D4-264A-93F6-B172E11AD5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3083A1-E2DA-2148-8662-32DA4E6EF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9BDBA-9804-084A-B3D6-6EC3C6496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C9DD8-15D6-4D4E-AF86-1A06D22C8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261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E1EFF-3CFB-B14B-B222-021CA05C4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1E983E-86CB-144E-8408-FF3E3D770A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C8BE3-98FC-CE42-BCA5-CDCC57D372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D098C9-1D4F-4D4C-A131-16D118DA8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1E384-0E04-9442-94F2-2214B8F37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F296A6-5355-0C42-B15A-6CD7F5C62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791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C3D9D-2609-DD48-B6DA-B846D8857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6048D7-64AC-9840-80C3-967B503EA0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8CBA9-D55D-4C47-AA3B-8434B8841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BA6FDD-5306-F44E-964B-885DDC84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272CF-D598-E24C-86AE-0CACCFD2F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5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8CAAD8-6654-804E-8DCD-78C2DDDC40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EB622D-8204-F248-A83D-FD4562C0F2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FF626-2D60-E641-B6B2-ECF100B0B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895CE-D80F-9E4C-A374-3D8129C81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AC10E-FC21-504B-923D-AC302F08D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259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7B58F1-B40E-0E40-9135-445C1D13C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78D56D-0A7B-6343-BA35-DF8105971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27268-9FF9-1B44-BCA8-DE22BFF15B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B6374-05BB-4747-89C2-A3AF51B759FB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76EAC-4B13-EC45-8B9C-F8F1187C8A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2DC79-17FF-F647-829C-79231DBB25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71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, bed, sitting, room&#10;&#10;Description automatically generated">
            <a:extLst>
              <a:ext uri="{FF2B5EF4-FFF2-40B4-BE49-F238E27FC236}">
                <a16:creationId xmlns:a16="http://schemas.microsoft.com/office/drawing/2014/main" id="{B9E72C12-1006-C94C-A60A-1EB6A59AA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70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8279AB1E-F2BD-4940-822C-FFDE89728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12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95A0A0A6-C9DC-8D44-9C3C-9D0870F8A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1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2AD21B8-3616-8545-838E-3DFD32A25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30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green, sitting, room&#10;&#10;Description automatically generated">
            <a:extLst>
              <a:ext uri="{FF2B5EF4-FFF2-40B4-BE49-F238E27FC236}">
                <a16:creationId xmlns:a16="http://schemas.microsoft.com/office/drawing/2014/main" id="{7B1142F7-0F58-8A47-9CF8-253C5BE69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20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DCD0EAEC-AB1C-5143-93CB-9231C7605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77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Macintosh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Emma Park</cp:lastModifiedBy>
  <cp:revision>2</cp:revision>
  <dcterms:created xsi:type="dcterms:W3CDTF">2020-11-06T04:41:54Z</dcterms:created>
  <dcterms:modified xsi:type="dcterms:W3CDTF">2020-11-06T04:58:08Z</dcterms:modified>
</cp:coreProperties>
</file>