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6327"/>
  </p:normalViewPr>
  <p:slideViewPr>
    <p:cSldViewPr snapToGrid="0" snapToObjects="1">
      <p:cViewPr varScale="1">
        <p:scale>
          <a:sx n="104" d="100"/>
          <a:sy n="104" d="100"/>
        </p:scale>
        <p:origin x="232" y="7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0DA1A0-81F7-764B-ABBF-D5C1A9685D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F03CA6-061B-E349-AE4B-B90E8C7C82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ED0B03-040C-644D-B92E-EEAC3E3D8E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9D452-FE22-904E-AC84-E382537451EA}" type="datetimeFigureOut">
              <a:rPr lang="en-US" smtClean="0"/>
              <a:t>11/6/20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CA34ED-DADA-5049-9D0B-5E5E54B76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20EBFC-04BE-9942-A791-F04655BBBD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BD31A-20D4-1341-9364-F9730B5887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605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FE5476-72C9-C14B-8CA6-9F59C44B4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B24B67-04C0-1743-9244-5312EA5317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658541-7657-B74C-9AFC-124DF562C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9D452-FE22-904E-AC84-E382537451EA}" type="datetimeFigureOut">
              <a:rPr lang="en-US" smtClean="0"/>
              <a:t>11/6/20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AEA86E-6178-3043-8E56-2AD762F9F5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E908FC-71F6-E945-B9DF-77B6A7F77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BD31A-20D4-1341-9364-F9730B5887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234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660DE3-173C-B240-9814-89F86A5A8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54658E-00C3-A64B-AB64-67AB0D790A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147A3B-6A6B-314B-85C7-74A576291C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9D452-FE22-904E-AC84-E382537451EA}" type="datetimeFigureOut">
              <a:rPr lang="en-US" smtClean="0"/>
              <a:t>11/6/20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D605BD-B640-184D-A623-430FF7F9B4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826F41-B244-BA4A-BD3A-1220D8BCC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BD31A-20D4-1341-9364-F9730B5887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019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E1DEE9-2DE2-4D40-8A16-61A5904547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F5A3E4-3DA4-E84C-AA40-D1D06CB3D6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3383E6-AD2C-3840-A501-DA4EEE0970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64F439-7DFD-4C4F-83DA-BDC651E6E8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9D452-FE22-904E-AC84-E382537451EA}" type="datetimeFigureOut">
              <a:rPr lang="en-US" smtClean="0"/>
              <a:t>11/6/20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8DDBF4-8DB3-A742-8850-AD5C9A1D4E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7D5831-1E44-5041-B78A-736B9F0260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BD31A-20D4-1341-9364-F9730B5887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9538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5925C5-7B86-8B4C-BAF0-8767DAE79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2B8063-82E6-5649-93A8-2CCE79E60C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81F6C4-7512-574A-9077-FF335C61CE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E774FD-6F7F-7F4F-BD03-65B4F0A035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356878F-70F7-AB49-94CC-6179D64E125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A36D35A-8643-5D4A-B18F-AC7D52582A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9D452-FE22-904E-AC84-E382537451EA}" type="datetimeFigureOut">
              <a:rPr lang="en-US" smtClean="0"/>
              <a:t>11/6/20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29315E-A70D-0141-8604-B7FDE6D93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AC64B92-2AB6-D744-B996-5B2B30742A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BD31A-20D4-1341-9364-F9730B5887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89406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C67A50-013C-5141-B1FD-1C02C6584F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A8DE4C-308B-754A-A421-D1EB6A46DC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9D452-FE22-904E-AC84-E382537451EA}" type="datetimeFigureOut">
              <a:rPr lang="en-US" smtClean="0"/>
              <a:t>11/6/20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8C4A9E-3435-4E45-8470-58C9B7F2E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5AA709-BEC3-A841-82A1-230ABFAA1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BD31A-20D4-1341-9364-F9730B5887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948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488BADA-9E3D-1748-9C81-90C1FAE3E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9D452-FE22-904E-AC84-E382537451EA}" type="datetimeFigureOut">
              <a:rPr lang="en-US" smtClean="0"/>
              <a:t>11/6/20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8DF18B7-6AD7-494D-B197-8D6B0B3E1E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6E76AA-1041-324E-BE0A-735C2CF50F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BD31A-20D4-1341-9364-F9730B5887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5666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5B633-B851-9B4C-9092-ADE8614EBC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93D216-B338-E64B-928C-C6F65ED155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E5884F-F1DF-E844-8536-11ED75170F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D20F3B-9A0C-154D-B6EB-2DF74DA571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9D452-FE22-904E-AC84-E382537451EA}" type="datetimeFigureOut">
              <a:rPr lang="en-US" smtClean="0"/>
              <a:t>11/6/20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3586F2-4326-4749-8E3D-AB2C75A77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026173-2AB0-AC47-B3C8-C2D1BAF0D1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BD31A-20D4-1341-9364-F9730B5887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16298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7D2F6B-B858-314F-97B6-573A1BD072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884558A-95BF-E241-A41B-4E84058D6B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A07202-6299-5848-A171-59F5D33AB6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0A3AA4-977C-9B4D-8F92-A24D1E822C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9D452-FE22-904E-AC84-E382537451EA}" type="datetimeFigureOut">
              <a:rPr lang="en-US" smtClean="0"/>
              <a:t>11/6/20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1EA601-3B8B-F049-83DA-02FECE454C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5E54F6-D299-E044-B56C-D4D9C9784D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BD31A-20D4-1341-9364-F9730B5887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824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BC59A-F415-AA4E-8981-8B98B554BB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964EC49-A7C7-8648-8769-C75C79668A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6D0F68-B6E3-2E41-959F-4988B6A413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9D452-FE22-904E-AC84-E382537451EA}" type="datetimeFigureOut">
              <a:rPr lang="en-US" smtClean="0"/>
              <a:t>11/6/20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EED2B3-D2BE-C348-9A3A-0FCE02CAF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0C8AAD-AB5F-6649-B8B8-7015DBEE6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BD31A-20D4-1341-9364-F9730B5887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03493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933B8A6-DF86-F944-911D-602D2DBAF6D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A4A4F8-DC2E-3349-BC1D-5C65D90F40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A60E81-5202-CE45-9F9E-0F4EE17143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9D452-FE22-904E-AC84-E382537451EA}" type="datetimeFigureOut">
              <a:rPr lang="en-US" smtClean="0"/>
              <a:t>11/6/20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759506-7018-5C43-BE02-951A27A310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3F5B2A-6253-774D-9B16-00AE15B085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BD31A-20D4-1341-9364-F9730B5887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566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A8E4881-ED72-2E4F-9895-AB25566065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8DB342-9093-9C46-B7F3-C88037B4CB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1AB10A-8C34-5548-8070-C57143D499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39D452-FE22-904E-AC84-E382537451EA}" type="datetimeFigureOut">
              <a:rPr lang="en-US" smtClean="0"/>
              <a:t>11/6/20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79BD59-5F89-6340-B17B-3EEC1B00310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A1DF7C-3250-D54A-939D-3ACD97DFB7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FBD31A-20D4-1341-9364-F9730B5887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5455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indoor, green, bed, sitting&#10;&#10;Description automatically generated">
            <a:extLst>
              <a:ext uri="{FF2B5EF4-FFF2-40B4-BE49-F238E27FC236}">
                <a16:creationId xmlns:a16="http://schemas.microsoft.com/office/drawing/2014/main" id="{ECEA8C0E-B0D1-4F42-93D8-943334E7C0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412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, letter&#10;&#10;Description automatically generated">
            <a:extLst>
              <a:ext uri="{FF2B5EF4-FFF2-40B4-BE49-F238E27FC236}">
                <a16:creationId xmlns:a16="http://schemas.microsoft.com/office/drawing/2014/main" id="{27849652-C020-994B-8DE5-71B3D1ABBD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376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0453863F-7E85-E34C-9EBB-AC91208510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2305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658066D5-61C6-D74C-8B20-5BE2DB1725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2582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indoor, sitting, table, room&#10;&#10;Description automatically generated">
            <a:extLst>
              <a:ext uri="{FF2B5EF4-FFF2-40B4-BE49-F238E27FC236}">
                <a16:creationId xmlns:a16="http://schemas.microsoft.com/office/drawing/2014/main" id="{8139F26C-F105-8540-8794-AB18D736A7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0039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ext, letter&#10;&#10;Description automatically generated">
            <a:extLst>
              <a:ext uri="{FF2B5EF4-FFF2-40B4-BE49-F238E27FC236}">
                <a16:creationId xmlns:a16="http://schemas.microsoft.com/office/drawing/2014/main" id="{592C76C8-F618-CC4D-B220-D509B3712E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4124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0</Words>
  <Application>Microsoft Macintosh PowerPoint</Application>
  <PresentationFormat>Widescreen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Park</dc:creator>
  <cp:lastModifiedBy>Emma Park</cp:lastModifiedBy>
  <cp:revision>3</cp:revision>
  <dcterms:created xsi:type="dcterms:W3CDTF">2020-11-06T04:44:11Z</dcterms:created>
  <dcterms:modified xsi:type="dcterms:W3CDTF">2020-11-06T04:58:37Z</dcterms:modified>
</cp:coreProperties>
</file>