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39D9B-CDC8-4C4D-A134-64E9B844E3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BF8619-C8B8-F24A-BC9E-06A9AD889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6E5D2-F445-3E4F-A6CF-72E3CF35B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A580BC-FA05-654D-9CE3-7D35B55C4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27AD6D-5CA0-5948-AB31-25D1B48D5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80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A35AA-5434-FA4A-B521-9C62A2E5B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CEE05-490B-5B40-B932-6790EC50C3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03A25-B992-7042-9D43-620D67C24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0949-E836-8A4C-BE23-310C68C91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ECFE9-7DD8-E14E-B5AF-85B4D908D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218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80C59-02EA-504D-8D63-08B8033B6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09C03-E450-1F48-A5F6-87AA25E3F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5583B-69EC-D543-A651-78E719DA4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E15BE-3710-F246-9F1F-5E1CE8947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B8C8D6-235B-9F47-9752-158FFB5DC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589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86FA2-C91E-C649-880C-46F1B1B5A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05B44-42D6-F549-9A66-9409D7C59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5C51C6-C4AC-554E-BEEF-F935E58018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463A0-8AF5-8841-9649-DFF24C0F1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90FB77-7853-AD46-BA71-F3EAA4C27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EDEDA9-E955-5D47-BAEE-D6605A956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45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D08EA-8E4A-9B43-BB99-5BE2A3F0D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815437-9866-B247-BDDB-B5DB1E1050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F9AD4C-EB6F-CC49-AFAC-92B06C2E6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E795ED-B1D5-4D4A-B3F2-1B421AD18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86A2C3-6433-0441-93B5-D29FBD838F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186E2A-402F-1B4A-96E9-DC66067F0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527A5C-D73D-F04B-B556-52DB0B400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507077-36CF-ED41-8D6F-8DCA54127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8A5E0-EFE4-E742-8256-08278524B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DB6657-BCA5-404E-8B36-7952B39ED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457DD3-2D73-D344-80CB-B9C6B462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299901-DAD4-014F-B566-0EE0BC705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06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CBBED0-9C66-D747-A0F2-59E3D69DA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37D5F5-A5C3-6144-ABF8-5268C6730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DD4EA4-B73A-1A44-8C4B-7632289D5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929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A58B1-6CBA-CE4C-8457-759FF4E21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E402A-F470-904E-8DD4-C9C2C7232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5D1F83-5538-A846-A9B4-B12CE12A5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8EB4AB-37F1-A94A-A9B1-853FAE8E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265036-5077-6249-B9C8-FBCD4C64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DB352-77B6-5748-A2EC-876A8BABD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54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DD5E4-761F-7444-AC97-98130DDCE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84BB3F-EAF5-7A48-AC9E-BE8EFA2E86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AF452D-DA62-4446-929D-76C601C5B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3EF695-BC6C-F647-AD29-6F9CC23C7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897426-F6DD-C04E-A290-C861D4443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E8D06-A583-3D45-BB93-2922DC782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8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BFBD7-6871-A64C-90D2-36D38AB04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F28E3E-63F3-BE4E-9933-7A6517136E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70EAF-AB11-FA47-9F71-23B4BD02E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C9743-730D-F446-A283-C6A9EB2FE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CFAAFB-CA9C-3948-A192-86D1FA3B3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395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91CA7C-49FA-4048-BB4E-13525FC6B6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42E36A-F26B-DC46-A314-8B1D3C2CCB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2ADA8-1068-1E45-B9B7-E295026D1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517EC-4D78-594D-9CB6-B276CA2A4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292A2-9B04-454C-84BE-C18FDBE81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05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1F0909-5394-714E-A3D1-7480D20D4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C8455-7214-F24C-8908-5EE5BEC81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0C662-F2B2-4C42-8BCC-232A5FC869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ABD5A-5534-0042-BF1C-E0AEFB2F9560}" type="datetimeFigureOut">
              <a:rPr lang="en-US" smtClean="0"/>
              <a:t>11/6/20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FFDB6-8955-3B41-9B24-B8F0C5E448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4263-D138-4543-B4A9-E8C1C62804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77E54-21DA-F44A-ABC1-B79371ECB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512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green, bed, photo, painted&#10;&#10;Description automatically generated">
            <a:extLst>
              <a:ext uri="{FF2B5EF4-FFF2-40B4-BE49-F238E27FC236}">
                <a16:creationId xmlns:a16="http://schemas.microsoft.com/office/drawing/2014/main" id="{F919FA87-7A3F-224E-89EA-FD3F95FFC4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1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7735D08B-91D2-324A-B162-A885DEC2E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02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2D65349-7FB4-E446-BA81-232AD8455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229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253C79F6-8C93-804B-B445-6FCB05EB0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699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, table, green, bed&#10;&#10;Description automatically generated">
            <a:extLst>
              <a:ext uri="{FF2B5EF4-FFF2-40B4-BE49-F238E27FC236}">
                <a16:creationId xmlns:a16="http://schemas.microsoft.com/office/drawing/2014/main" id="{0D899E90-0CDA-9042-B88E-CE02857FF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48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itting, green, table&#10;&#10;Description automatically generated">
            <a:extLst>
              <a:ext uri="{FF2B5EF4-FFF2-40B4-BE49-F238E27FC236}">
                <a16:creationId xmlns:a16="http://schemas.microsoft.com/office/drawing/2014/main" id="{1DD910AA-A790-504A-B8D4-7CE35EC72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392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, letter&#10;&#10;Description automatically generated">
            <a:extLst>
              <a:ext uri="{FF2B5EF4-FFF2-40B4-BE49-F238E27FC236}">
                <a16:creationId xmlns:a16="http://schemas.microsoft.com/office/drawing/2014/main" id="{742DD3AA-C65D-1A45-8631-0E525A65E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409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Emma Park</cp:lastModifiedBy>
  <cp:revision>3</cp:revision>
  <dcterms:created xsi:type="dcterms:W3CDTF">2020-11-06T04:49:18Z</dcterms:created>
  <dcterms:modified xsi:type="dcterms:W3CDTF">2020-11-06T04:58:54Z</dcterms:modified>
</cp:coreProperties>
</file>