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6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 snapToObjects="1">
      <p:cViewPr varScale="1">
        <p:scale>
          <a:sx n="108" d="100"/>
          <a:sy n="108" d="100"/>
        </p:scale>
        <p:origin x="67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indoor, sitting, bed, table&#10;&#10;Description automatically generated">
            <a:extLst>
              <a:ext uri="{FF2B5EF4-FFF2-40B4-BE49-F238E27FC236}">
                <a16:creationId xmlns:a16="http://schemas.microsoft.com/office/drawing/2014/main" id="{3CE705B1-F329-7A47-835C-4BB81B6AAE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A2B75-361C-9D41-A735-C1B003360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05C91-3A92-E345-8D25-800058ACA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D5CF7-1A0B-2747-B632-85D8482C7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AA50D4EC-0D6B-DD44-9CF8-644231D646E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610138"/>
            <a:ext cx="8110329" cy="2693503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buNone/>
              <a:defRPr sz="6000" b="1">
                <a:solidFill>
                  <a:schemeClr val="bg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31412032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een sofa in a room&#10;&#10;Description automatically generated">
            <a:extLst>
              <a:ext uri="{FF2B5EF4-FFF2-40B4-BE49-F238E27FC236}">
                <a16:creationId xmlns:a16="http://schemas.microsoft.com/office/drawing/2014/main" id="{27291EF7-00AD-9347-B94A-037D547399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62E41-BE95-CF4D-9557-AD4543C65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7A920-A236-AC46-B406-B99978359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B2A67-19D4-084E-8496-B0B4C4E9E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BDBF6FA5-58E9-294D-A291-CFE8ACA984D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610138"/>
            <a:ext cx="8110329" cy="2693503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buNone/>
              <a:defRPr sz="6000" b="1">
                <a:solidFill>
                  <a:schemeClr val="bg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3640995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green room&#10;&#10;Description automatically generated">
            <a:extLst>
              <a:ext uri="{FF2B5EF4-FFF2-40B4-BE49-F238E27FC236}">
                <a16:creationId xmlns:a16="http://schemas.microsoft.com/office/drawing/2014/main" id="{B7EF9715-EF85-2640-87DC-2BCB9943D5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62E41-BE95-CF4D-9557-AD4543C65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7A920-A236-AC46-B406-B99978359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B2A67-19D4-084E-8496-B0B4C4E9E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A9C8AD7E-4F8C-EF45-BED4-6527109459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610138"/>
            <a:ext cx="8110329" cy="2693503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buNone/>
              <a:defRPr sz="6000" b="1">
                <a:solidFill>
                  <a:schemeClr val="bg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Insert title here</a:t>
            </a:r>
          </a:p>
        </p:txBody>
      </p:sp>
    </p:spTree>
    <p:extLst>
      <p:ext uri="{BB962C8B-B14F-4D97-AF65-F5344CB8AC3E}">
        <p14:creationId xmlns:p14="http://schemas.microsoft.com/office/powerpoint/2010/main" val="1628263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AEE90FA7-2BC2-B440-93C3-D4D50A831A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3C6D90-A9DA-6A42-8C54-27D5F744AF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0825F-F73C-FF42-B199-9BB2B1B29F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1D42E2-1FE9-C54E-A909-4604C7213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37F21A3-A7C3-0148-A92E-79611E146E4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764760"/>
            <a:ext cx="9021417" cy="5080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309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8634F7A3-A384-C14B-B395-9A150FDA5E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2A9529-E627-4545-B897-F5BCB30C0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1CFAA0-E8E4-534E-AF78-02063F4305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77A4AD-3F48-AB47-B197-3D0F2CBB1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5CA1F75-6147-7B43-8132-C69325CF499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764760"/>
            <a:ext cx="9021417" cy="5080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875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7B1F5078-9E60-5244-A318-9639D97FA49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EF2690-475C-6943-AD57-9B3537DCD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648EE5A-E602-7044-8DD8-03EE224F4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ED72557-C004-854C-BFAE-4E8C25E55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EC39F6A5-DE1D-5042-908F-B5ABE307627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764760"/>
            <a:ext cx="9021417" cy="5080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890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indoor, sitting, bed, table&#10;&#10;Description automatically generated">
            <a:extLst>
              <a:ext uri="{FF2B5EF4-FFF2-40B4-BE49-F238E27FC236}">
                <a16:creationId xmlns:a16="http://schemas.microsoft.com/office/drawing/2014/main" id="{3CE705B1-F329-7A47-835C-4BB81B6AAE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A2B75-361C-9D41-A735-C1B003360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105C91-3A92-E345-8D25-800058ACA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D5CF7-1A0B-2747-B632-85D8482C7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 Placeholder 9">
            <a:extLst>
              <a:ext uri="{FF2B5EF4-FFF2-40B4-BE49-F238E27FC236}">
                <a16:creationId xmlns:a16="http://schemas.microsoft.com/office/drawing/2014/main" id="{AA50D4EC-0D6B-DD44-9CF8-644231D646E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610138"/>
            <a:ext cx="6725478" cy="2693503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0000"/>
              </a:lnSpc>
              <a:buNone/>
              <a:defRPr sz="3600" b="1">
                <a:solidFill>
                  <a:schemeClr val="bg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“Insert quote or </a:t>
            </a:r>
            <a:br>
              <a:rPr lang="en-GB" dirty="0"/>
            </a:br>
            <a:r>
              <a:rPr lang="en-GB" dirty="0"/>
              <a:t>scripture verse here”</a:t>
            </a:r>
          </a:p>
        </p:txBody>
      </p:sp>
    </p:spTree>
    <p:extLst>
      <p:ext uri="{BB962C8B-B14F-4D97-AF65-F5344CB8AC3E}">
        <p14:creationId xmlns:p14="http://schemas.microsoft.com/office/powerpoint/2010/main" val="18167160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een sofa in a room&#10;&#10;Description automatically generated">
            <a:extLst>
              <a:ext uri="{FF2B5EF4-FFF2-40B4-BE49-F238E27FC236}">
                <a16:creationId xmlns:a16="http://schemas.microsoft.com/office/drawing/2014/main" id="{27291EF7-00AD-9347-B94A-037D547399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62E41-BE95-CF4D-9557-AD4543C65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7A920-A236-AC46-B406-B99978359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B2A67-19D4-084E-8496-B0B4C4E9E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8321ED69-2FE5-E047-91FC-07FA9888AB7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838200" y="1610138"/>
            <a:ext cx="6725478" cy="2693503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0000"/>
              </a:lnSpc>
              <a:buNone/>
              <a:defRPr sz="3600" b="1">
                <a:solidFill>
                  <a:schemeClr val="bg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“Insert quote or </a:t>
            </a:r>
            <a:br>
              <a:rPr lang="en-GB" dirty="0"/>
            </a:br>
            <a:r>
              <a:rPr lang="en-GB" dirty="0"/>
              <a:t>scripture verse here”</a:t>
            </a:r>
          </a:p>
        </p:txBody>
      </p:sp>
    </p:spTree>
    <p:extLst>
      <p:ext uri="{BB962C8B-B14F-4D97-AF65-F5344CB8AC3E}">
        <p14:creationId xmlns:p14="http://schemas.microsoft.com/office/powerpoint/2010/main" val="2690985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green room&#10;&#10;Description automatically generated">
            <a:extLst>
              <a:ext uri="{FF2B5EF4-FFF2-40B4-BE49-F238E27FC236}">
                <a16:creationId xmlns:a16="http://schemas.microsoft.com/office/drawing/2014/main" id="{B7EF9715-EF85-2640-87DC-2BCB9943D5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62E41-BE95-CF4D-9557-AD4543C65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7A920-A236-AC46-B406-B999783590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B2A67-19D4-084E-8496-B0B4C4E9E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6CC29347-E3FF-B948-825D-1A50D34B801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45026" y="1610138"/>
            <a:ext cx="6725478" cy="2693503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0000"/>
              </a:lnSpc>
              <a:buNone/>
              <a:defRPr sz="3600" b="1">
                <a:solidFill>
                  <a:schemeClr val="bg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“Insert quote or </a:t>
            </a:r>
            <a:br>
              <a:rPr lang="en-GB" dirty="0"/>
            </a:br>
            <a:r>
              <a:rPr lang="en-GB" dirty="0"/>
              <a:t>scripture verse here”</a:t>
            </a:r>
          </a:p>
        </p:txBody>
      </p:sp>
    </p:spTree>
    <p:extLst>
      <p:ext uri="{BB962C8B-B14F-4D97-AF65-F5344CB8AC3E}">
        <p14:creationId xmlns:p14="http://schemas.microsoft.com/office/powerpoint/2010/main" val="6388132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indoor, green, sitting, room&#10;&#10;Description automatically generated">
            <a:extLst>
              <a:ext uri="{FF2B5EF4-FFF2-40B4-BE49-F238E27FC236}">
                <a16:creationId xmlns:a16="http://schemas.microsoft.com/office/drawing/2014/main" id="{F73257DC-2B7F-AA41-BC90-96420072DC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EB12C3B-82E5-AF44-9085-275A2FAC4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829DBC-EE75-1841-897C-AEA6C475A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D2C573-A970-B544-B900-EE6FB7BAF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ext Placeholder 9">
            <a:extLst>
              <a:ext uri="{FF2B5EF4-FFF2-40B4-BE49-F238E27FC236}">
                <a16:creationId xmlns:a16="http://schemas.microsoft.com/office/drawing/2014/main" id="{D62E05CF-38F1-FF46-9F9A-0AFF95F6800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05439" y="1113184"/>
            <a:ext cx="7981122" cy="3657600"/>
          </a:xfrm>
          <a:prstGeom prst="rect">
            <a:avLst/>
          </a:prstGeom>
        </p:spPr>
        <p:txBody>
          <a:bodyPr anchor="ctr"/>
          <a:lstStyle>
            <a:lvl1pPr algn="ctr">
              <a:lnSpc>
                <a:spcPct val="100000"/>
              </a:lnSpc>
              <a:buNone/>
              <a:defRPr sz="3600" b="1">
                <a:solidFill>
                  <a:schemeClr val="bg1"/>
                </a:solidFill>
              </a:defRPr>
            </a:lvl1pPr>
            <a:lvl2pPr>
              <a:buNone/>
              <a:defRPr/>
            </a:lvl2pPr>
          </a:lstStyle>
          <a:p>
            <a:pPr lvl="0"/>
            <a:r>
              <a:rPr lang="en-GB" dirty="0"/>
              <a:t>“Insert quote or </a:t>
            </a:r>
            <a:br>
              <a:rPr lang="en-GB" dirty="0"/>
            </a:br>
            <a:r>
              <a:rPr lang="en-GB" dirty="0"/>
              <a:t>scripture verse here”</a:t>
            </a:r>
          </a:p>
        </p:txBody>
      </p:sp>
    </p:spTree>
    <p:extLst>
      <p:ext uri="{BB962C8B-B14F-4D97-AF65-F5344CB8AC3E}">
        <p14:creationId xmlns:p14="http://schemas.microsoft.com/office/powerpoint/2010/main" val="2100579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227268-9FF9-1B44-BCA8-DE22BFF15B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B6374-05BB-4747-89C2-A3AF51B759FB}" type="datetimeFigureOut">
              <a:rPr lang="en-US" smtClean="0"/>
              <a:t>11/18/2020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976EAC-4B13-EC45-8B9C-F8F1187C8A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D2DC79-17FF-F647-829C-79231DBB25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A4ADCF-4C0A-7548-9FB7-4BF8F0C2A4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712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61" r:id="rId7"/>
    <p:sldLayoutId id="2147483662" r:id="rId8"/>
    <p:sldLayoutId id="2147483663" r:id="rId9"/>
    <p:sldLayoutId id="2147483654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799081A-6487-604C-8DFA-E4F24C42B2A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16798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3D803D4-992E-F64A-A82D-85239871F2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3580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8A3E9E9-A32B-AD49-BA16-7835B8D48BF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1556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8B7B4E9-DFCA-CD44-8B06-6B581202BB2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3191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992597D-9EA0-D949-9960-737C6CF2D3A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577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8EA33F6-D17C-DF46-952C-5638FA1E1F5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348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26195AB-42D1-EA4B-8F06-CB00D5170B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8287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D32F234-3C5D-6449-BC01-421309C0C62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2341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28A592F-1544-6D4E-871C-4EE19576106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538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FCF90DB8-7CD3-3E4D-99D5-577CCC09F0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996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e Salvation Army Fonts">
      <a:majorFont>
        <a:latin typeface="Segoe UI Black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Segoe UI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Park</dc:creator>
  <cp:lastModifiedBy>Taryn Somerville</cp:lastModifiedBy>
  <cp:revision>5</cp:revision>
  <dcterms:created xsi:type="dcterms:W3CDTF">2020-11-06T04:41:54Z</dcterms:created>
  <dcterms:modified xsi:type="dcterms:W3CDTF">2020-11-18T01:35:01Z</dcterms:modified>
</cp:coreProperties>
</file>