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4"/>
  </p:notesMasterIdLst>
  <p:sldIdLst>
    <p:sldId id="297" r:id="rId5"/>
    <p:sldId id="281" r:id="rId6"/>
    <p:sldId id="279" r:id="rId7"/>
    <p:sldId id="285" r:id="rId8"/>
    <p:sldId id="283" r:id="rId9"/>
    <p:sldId id="289" r:id="rId10"/>
    <p:sldId id="288" r:id="rId11"/>
    <p:sldId id="284" r:id="rId12"/>
    <p:sldId id="28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45E79C-1DE7-A548-9812-97481AEE8718}" v="1" dt="2021-01-13T01:48:02.783"/>
    <p1510:client id="{FC76E732-2C57-7C43-9EC7-B52A0ED90F0C}" v="119" dt="2021-01-13T01:34:24.5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72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0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Park" userId="d7e7244f-be7f-4d48-8539-70f67653e93d" providerId="ADAL" clId="{FA976E68-E2B2-2F4B-B0EC-7915DFA5A02C}"/>
    <pc:docChg chg="undo redo custSel delSld modSld addMainMaster delMainMaster modMainMaster">
      <pc:chgData name="Emma Park" userId="d7e7244f-be7f-4d48-8539-70f67653e93d" providerId="ADAL" clId="{FA976E68-E2B2-2F4B-B0EC-7915DFA5A02C}" dt="2021-01-13T01:39:31.308" v="66" actId="20577"/>
      <pc:docMkLst>
        <pc:docMk/>
      </pc:docMkLst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2964117613" sldId="256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1615204957" sldId="257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3467362870" sldId="258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1132684103" sldId="266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417723228" sldId="267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3598523119" sldId="268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1758608967" sldId="269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8122819" sldId="270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2872510192" sldId="271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1266833900" sldId="272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4020299328" sldId="273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1095508212" sldId="274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2904861672" sldId="275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931826893" sldId="276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2455069788" sldId="277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1980995318" sldId="278"/>
        </pc:sldMkLst>
      </pc:sldChg>
      <pc:sldChg chg="modSp mod">
        <pc:chgData name="Emma Park" userId="d7e7244f-be7f-4d48-8539-70f67653e93d" providerId="ADAL" clId="{FA976E68-E2B2-2F4B-B0EC-7915DFA5A02C}" dt="2021-01-13T01:39:31.308" v="66" actId="20577"/>
        <pc:sldMkLst>
          <pc:docMk/>
          <pc:sldMk cId="370669552" sldId="285"/>
        </pc:sldMkLst>
        <pc:spChg chg="mod">
          <ac:chgData name="Emma Park" userId="d7e7244f-be7f-4d48-8539-70f67653e93d" providerId="ADAL" clId="{FA976E68-E2B2-2F4B-B0EC-7915DFA5A02C}" dt="2021-01-13T01:39:31.308" v="66" actId="20577"/>
          <ac:spMkLst>
            <pc:docMk/>
            <pc:sldMk cId="370669552" sldId="285"/>
            <ac:spMk id="4" creationId="{D8215CF1-B651-C34B-8259-8983FF062CE9}"/>
          </ac:spMkLst>
        </pc:spChg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3668772310" sldId="290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341321919" sldId="291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3465072894" sldId="293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1659848193" sldId="294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1222228875" sldId="295"/>
        </pc:sldMkLst>
      </pc:sldChg>
      <pc:sldChg chg="del">
        <pc:chgData name="Emma Park" userId="d7e7244f-be7f-4d48-8539-70f67653e93d" providerId="ADAL" clId="{FA976E68-E2B2-2F4B-B0EC-7915DFA5A02C}" dt="2021-01-13T01:37:25.458" v="0" actId="2696"/>
        <pc:sldMkLst>
          <pc:docMk/>
          <pc:sldMk cId="4132907777" sldId="296"/>
        </pc:sldMkLst>
      </pc:sldChg>
      <pc:sldChg chg="modSp mod">
        <pc:chgData name="Emma Park" userId="d7e7244f-be7f-4d48-8539-70f67653e93d" providerId="ADAL" clId="{FA976E68-E2B2-2F4B-B0EC-7915DFA5A02C}" dt="2021-01-13T01:37:43.603" v="2" actId="1076"/>
        <pc:sldMkLst>
          <pc:docMk/>
          <pc:sldMk cId="289805454" sldId="297"/>
        </pc:sldMkLst>
        <pc:picChg chg="mod">
          <ac:chgData name="Emma Park" userId="d7e7244f-be7f-4d48-8539-70f67653e93d" providerId="ADAL" clId="{FA976E68-E2B2-2F4B-B0EC-7915DFA5A02C}" dt="2021-01-13T01:37:43.603" v="2" actId="1076"/>
          <ac:picMkLst>
            <pc:docMk/>
            <pc:sldMk cId="289805454" sldId="297"/>
            <ac:picMk id="9" creationId="{A07DA1D7-05F8-BC4B-AF8B-3354844363A5}"/>
          </ac:picMkLst>
        </pc:picChg>
      </pc:sldChg>
      <pc:sldMasterChg chg="del delSldLayout">
        <pc:chgData name="Emma Park" userId="d7e7244f-be7f-4d48-8539-70f67653e93d" providerId="ADAL" clId="{FA976E68-E2B2-2F4B-B0EC-7915DFA5A02C}" dt="2021-01-13T01:37:25.458" v="0" actId="2696"/>
        <pc:sldMasterMkLst>
          <pc:docMk/>
          <pc:sldMasterMk cId="2298058848" sldId="2147483648"/>
        </pc:sldMasterMkLst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3954634248" sldId="2147483649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1006993830" sldId="2147483650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428839043" sldId="2147483651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1247118800" sldId="2147483652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164170521" sldId="2147483653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3270435273" sldId="2147483654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1981924307" sldId="2147483655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2840701765" sldId="2147483656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1923832401" sldId="2147483657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1861658516" sldId="2147483658"/>
          </pc:sldLayoutMkLst>
        </pc:sldLayoutChg>
        <pc:sldLayoutChg chg="del">
          <pc:chgData name="Emma Park" userId="d7e7244f-be7f-4d48-8539-70f67653e93d" providerId="ADAL" clId="{FA976E68-E2B2-2F4B-B0EC-7915DFA5A02C}" dt="2021-01-13T01:37:25.458" v="0" actId="2696"/>
          <pc:sldLayoutMkLst>
            <pc:docMk/>
            <pc:sldMasterMk cId="2298058848" sldId="2147483648"/>
            <pc:sldLayoutMk cId="2915258555" sldId="2147483659"/>
          </pc:sldLayoutMkLst>
        </pc:sldLayoutChg>
      </pc:sldMasterChg>
      <pc:sldMasterChg chg="add del addSldLayout delSldLayout">
        <pc:chgData name="Emma Park" userId="d7e7244f-be7f-4d48-8539-70f67653e93d" providerId="ADAL" clId="{FA976E68-E2B2-2F4B-B0EC-7915DFA5A02C}" dt="2021-01-13T01:38:16.704" v="53" actId="2696"/>
        <pc:sldMasterMkLst>
          <pc:docMk/>
          <pc:sldMasterMk cId="1471543377" sldId="2147483660"/>
        </pc:sldMasterMkLst>
        <pc:sldLayoutChg chg="add del">
          <pc:chgData name="Emma Park" userId="d7e7244f-be7f-4d48-8539-70f67653e93d" providerId="ADAL" clId="{FA976E68-E2B2-2F4B-B0EC-7915DFA5A02C}" dt="2021-01-13T01:38:16.689" v="42" actId="2696"/>
          <pc:sldLayoutMkLst>
            <pc:docMk/>
            <pc:sldMasterMk cId="1471543377" sldId="2147483660"/>
            <pc:sldLayoutMk cId="2172199242" sldId="2147483661"/>
          </pc:sldLayoutMkLst>
        </pc:sldLayoutChg>
        <pc:sldLayoutChg chg="add del">
          <pc:chgData name="Emma Park" userId="d7e7244f-be7f-4d48-8539-70f67653e93d" providerId="ADAL" clId="{FA976E68-E2B2-2F4B-B0EC-7915DFA5A02C}" dt="2021-01-13T01:38:16.690" v="43" actId="2696"/>
          <pc:sldLayoutMkLst>
            <pc:docMk/>
            <pc:sldMasterMk cId="1471543377" sldId="2147483660"/>
            <pc:sldLayoutMk cId="1273548038" sldId="2147483662"/>
          </pc:sldLayoutMkLst>
        </pc:sldLayoutChg>
        <pc:sldLayoutChg chg="add del">
          <pc:chgData name="Emma Park" userId="d7e7244f-be7f-4d48-8539-70f67653e93d" providerId="ADAL" clId="{FA976E68-E2B2-2F4B-B0EC-7915DFA5A02C}" dt="2021-01-13T01:38:16.692" v="44" actId="2696"/>
          <pc:sldLayoutMkLst>
            <pc:docMk/>
            <pc:sldMasterMk cId="1471543377" sldId="2147483660"/>
            <pc:sldLayoutMk cId="3612262416" sldId="2147483663"/>
          </pc:sldLayoutMkLst>
        </pc:sldLayoutChg>
        <pc:sldLayoutChg chg="add del">
          <pc:chgData name="Emma Park" userId="d7e7244f-be7f-4d48-8539-70f67653e93d" providerId="ADAL" clId="{FA976E68-E2B2-2F4B-B0EC-7915DFA5A02C}" dt="2021-01-13T01:38:16.693" v="45" actId="2696"/>
          <pc:sldLayoutMkLst>
            <pc:docMk/>
            <pc:sldMasterMk cId="1471543377" sldId="2147483660"/>
            <pc:sldLayoutMk cId="1634154854" sldId="2147483664"/>
          </pc:sldLayoutMkLst>
        </pc:sldLayoutChg>
        <pc:sldLayoutChg chg="add del">
          <pc:chgData name="Emma Park" userId="d7e7244f-be7f-4d48-8539-70f67653e93d" providerId="ADAL" clId="{FA976E68-E2B2-2F4B-B0EC-7915DFA5A02C}" dt="2021-01-13T01:38:16.694" v="46" actId="2696"/>
          <pc:sldLayoutMkLst>
            <pc:docMk/>
            <pc:sldMasterMk cId="1471543377" sldId="2147483660"/>
            <pc:sldLayoutMk cId="890015296" sldId="2147483665"/>
          </pc:sldLayoutMkLst>
        </pc:sldLayoutChg>
        <pc:sldLayoutChg chg="add del">
          <pc:chgData name="Emma Park" userId="d7e7244f-be7f-4d48-8539-70f67653e93d" providerId="ADAL" clId="{FA976E68-E2B2-2F4B-B0EC-7915DFA5A02C}" dt="2021-01-13T01:38:16.695" v="47" actId="2696"/>
          <pc:sldLayoutMkLst>
            <pc:docMk/>
            <pc:sldMasterMk cId="1471543377" sldId="2147483660"/>
            <pc:sldLayoutMk cId="559211946" sldId="2147483666"/>
          </pc:sldLayoutMkLst>
        </pc:sldLayoutChg>
        <pc:sldLayoutChg chg="add del">
          <pc:chgData name="Emma Park" userId="d7e7244f-be7f-4d48-8539-70f67653e93d" providerId="ADAL" clId="{FA976E68-E2B2-2F4B-B0EC-7915DFA5A02C}" dt="2021-01-13T01:38:16.696" v="48" actId="2696"/>
          <pc:sldLayoutMkLst>
            <pc:docMk/>
            <pc:sldMasterMk cId="1471543377" sldId="2147483660"/>
            <pc:sldLayoutMk cId="1564581587" sldId="2147483667"/>
          </pc:sldLayoutMkLst>
        </pc:sldLayoutChg>
        <pc:sldLayoutChg chg="add del">
          <pc:chgData name="Emma Park" userId="d7e7244f-be7f-4d48-8539-70f67653e93d" providerId="ADAL" clId="{FA976E68-E2B2-2F4B-B0EC-7915DFA5A02C}" dt="2021-01-13T01:38:16.698" v="49" actId="2696"/>
          <pc:sldLayoutMkLst>
            <pc:docMk/>
            <pc:sldMasterMk cId="1471543377" sldId="2147483660"/>
            <pc:sldLayoutMk cId="4240155515" sldId="2147483668"/>
          </pc:sldLayoutMkLst>
        </pc:sldLayoutChg>
        <pc:sldLayoutChg chg="add del">
          <pc:chgData name="Emma Park" userId="d7e7244f-be7f-4d48-8539-70f67653e93d" providerId="ADAL" clId="{FA976E68-E2B2-2F4B-B0EC-7915DFA5A02C}" dt="2021-01-13T01:38:16.699" v="50" actId="2696"/>
          <pc:sldLayoutMkLst>
            <pc:docMk/>
            <pc:sldMasterMk cId="1471543377" sldId="2147483660"/>
            <pc:sldLayoutMk cId="2627824822" sldId="2147483669"/>
          </pc:sldLayoutMkLst>
        </pc:sldLayoutChg>
        <pc:sldLayoutChg chg="add del">
          <pc:chgData name="Emma Park" userId="d7e7244f-be7f-4d48-8539-70f67653e93d" providerId="ADAL" clId="{FA976E68-E2B2-2F4B-B0EC-7915DFA5A02C}" dt="2021-01-13T01:38:16.700" v="51" actId="2696"/>
          <pc:sldLayoutMkLst>
            <pc:docMk/>
            <pc:sldMasterMk cId="1471543377" sldId="2147483660"/>
            <pc:sldLayoutMk cId="3766607942" sldId="2147483670"/>
          </pc:sldLayoutMkLst>
        </pc:sldLayoutChg>
        <pc:sldLayoutChg chg="add del">
          <pc:chgData name="Emma Park" userId="d7e7244f-be7f-4d48-8539-70f67653e93d" providerId="ADAL" clId="{FA976E68-E2B2-2F4B-B0EC-7915DFA5A02C}" dt="2021-01-13T01:38:16.701" v="52" actId="2696"/>
          <pc:sldLayoutMkLst>
            <pc:docMk/>
            <pc:sldMasterMk cId="1471543377" sldId="2147483660"/>
            <pc:sldLayoutMk cId="3644129727" sldId="2147483671"/>
          </pc:sldLayoutMkLst>
        </pc:sldLayoutChg>
      </pc:sldMasterChg>
      <pc:sldMasterChg chg="del delSldLayout">
        <pc:chgData name="Emma Park" userId="d7e7244f-be7f-4d48-8539-70f67653e93d" providerId="ADAL" clId="{FA976E68-E2B2-2F4B-B0EC-7915DFA5A02C}" dt="2021-01-13T01:38:01.623" v="14" actId="2696"/>
        <pc:sldMasterMkLst>
          <pc:docMk/>
          <pc:sldMasterMk cId="1926037291" sldId="2147483672"/>
        </pc:sldMasterMkLst>
        <pc:sldLayoutChg chg="del">
          <pc:chgData name="Emma Park" userId="d7e7244f-be7f-4d48-8539-70f67653e93d" providerId="ADAL" clId="{FA976E68-E2B2-2F4B-B0EC-7915DFA5A02C}" dt="2021-01-13T01:38:01.609" v="3" actId="2696"/>
          <pc:sldLayoutMkLst>
            <pc:docMk/>
            <pc:sldMasterMk cId="1926037291" sldId="2147483672"/>
            <pc:sldLayoutMk cId="915900551" sldId="2147483673"/>
          </pc:sldLayoutMkLst>
        </pc:sldLayoutChg>
        <pc:sldLayoutChg chg="del">
          <pc:chgData name="Emma Park" userId="d7e7244f-be7f-4d48-8539-70f67653e93d" providerId="ADAL" clId="{FA976E68-E2B2-2F4B-B0EC-7915DFA5A02C}" dt="2021-01-13T01:38:01.610" v="4" actId="2696"/>
          <pc:sldLayoutMkLst>
            <pc:docMk/>
            <pc:sldMasterMk cId="1926037291" sldId="2147483672"/>
            <pc:sldLayoutMk cId="1892032430" sldId="2147483674"/>
          </pc:sldLayoutMkLst>
        </pc:sldLayoutChg>
        <pc:sldLayoutChg chg="del">
          <pc:chgData name="Emma Park" userId="d7e7244f-be7f-4d48-8539-70f67653e93d" providerId="ADAL" clId="{FA976E68-E2B2-2F4B-B0EC-7915DFA5A02C}" dt="2021-01-13T01:38:01.612" v="5" actId="2696"/>
          <pc:sldLayoutMkLst>
            <pc:docMk/>
            <pc:sldMasterMk cId="1926037291" sldId="2147483672"/>
            <pc:sldLayoutMk cId="4102444868" sldId="2147483675"/>
          </pc:sldLayoutMkLst>
        </pc:sldLayoutChg>
        <pc:sldLayoutChg chg="del">
          <pc:chgData name="Emma Park" userId="d7e7244f-be7f-4d48-8539-70f67653e93d" providerId="ADAL" clId="{FA976E68-E2B2-2F4B-B0EC-7915DFA5A02C}" dt="2021-01-13T01:38:01.613" v="6" actId="2696"/>
          <pc:sldLayoutMkLst>
            <pc:docMk/>
            <pc:sldMasterMk cId="1926037291" sldId="2147483672"/>
            <pc:sldLayoutMk cId="4074798557" sldId="2147483676"/>
          </pc:sldLayoutMkLst>
        </pc:sldLayoutChg>
        <pc:sldLayoutChg chg="del">
          <pc:chgData name="Emma Park" userId="d7e7244f-be7f-4d48-8539-70f67653e93d" providerId="ADAL" clId="{FA976E68-E2B2-2F4B-B0EC-7915DFA5A02C}" dt="2021-01-13T01:38:01.614" v="7" actId="2696"/>
          <pc:sldLayoutMkLst>
            <pc:docMk/>
            <pc:sldMasterMk cId="1926037291" sldId="2147483672"/>
            <pc:sldLayoutMk cId="1626435506" sldId="2147483677"/>
          </pc:sldLayoutMkLst>
        </pc:sldLayoutChg>
        <pc:sldLayoutChg chg="del">
          <pc:chgData name="Emma Park" userId="d7e7244f-be7f-4d48-8539-70f67653e93d" providerId="ADAL" clId="{FA976E68-E2B2-2F4B-B0EC-7915DFA5A02C}" dt="2021-01-13T01:38:01.615" v="8" actId="2696"/>
          <pc:sldLayoutMkLst>
            <pc:docMk/>
            <pc:sldMasterMk cId="1926037291" sldId="2147483672"/>
            <pc:sldLayoutMk cId="239489357" sldId="2147483678"/>
          </pc:sldLayoutMkLst>
        </pc:sldLayoutChg>
        <pc:sldLayoutChg chg="del">
          <pc:chgData name="Emma Park" userId="d7e7244f-be7f-4d48-8539-70f67653e93d" providerId="ADAL" clId="{FA976E68-E2B2-2F4B-B0EC-7915DFA5A02C}" dt="2021-01-13T01:38:01.616" v="9" actId="2696"/>
          <pc:sldLayoutMkLst>
            <pc:docMk/>
            <pc:sldMasterMk cId="1926037291" sldId="2147483672"/>
            <pc:sldLayoutMk cId="413388270" sldId="2147483679"/>
          </pc:sldLayoutMkLst>
        </pc:sldLayoutChg>
        <pc:sldLayoutChg chg="del">
          <pc:chgData name="Emma Park" userId="d7e7244f-be7f-4d48-8539-70f67653e93d" providerId="ADAL" clId="{FA976E68-E2B2-2F4B-B0EC-7915DFA5A02C}" dt="2021-01-13T01:38:01.618" v="10" actId="2696"/>
          <pc:sldLayoutMkLst>
            <pc:docMk/>
            <pc:sldMasterMk cId="1926037291" sldId="2147483672"/>
            <pc:sldLayoutMk cId="4160129953" sldId="2147483680"/>
          </pc:sldLayoutMkLst>
        </pc:sldLayoutChg>
        <pc:sldLayoutChg chg="del">
          <pc:chgData name="Emma Park" userId="d7e7244f-be7f-4d48-8539-70f67653e93d" providerId="ADAL" clId="{FA976E68-E2B2-2F4B-B0EC-7915DFA5A02C}" dt="2021-01-13T01:38:01.619" v="11" actId="2696"/>
          <pc:sldLayoutMkLst>
            <pc:docMk/>
            <pc:sldMasterMk cId="1926037291" sldId="2147483672"/>
            <pc:sldLayoutMk cId="519722315" sldId="2147483681"/>
          </pc:sldLayoutMkLst>
        </pc:sldLayoutChg>
        <pc:sldLayoutChg chg="del">
          <pc:chgData name="Emma Park" userId="d7e7244f-be7f-4d48-8539-70f67653e93d" providerId="ADAL" clId="{FA976E68-E2B2-2F4B-B0EC-7915DFA5A02C}" dt="2021-01-13T01:38:01.620" v="12" actId="2696"/>
          <pc:sldLayoutMkLst>
            <pc:docMk/>
            <pc:sldMasterMk cId="1926037291" sldId="2147483672"/>
            <pc:sldLayoutMk cId="1893966332" sldId="2147483682"/>
          </pc:sldLayoutMkLst>
        </pc:sldLayoutChg>
        <pc:sldLayoutChg chg="del">
          <pc:chgData name="Emma Park" userId="d7e7244f-be7f-4d48-8539-70f67653e93d" providerId="ADAL" clId="{FA976E68-E2B2-2F4B-B0EC-7915DFA5A02C}" dt="2021-01-13T01:38:01.621" v="13" actId="2696"/>
          <pc:sldLayoutMkLst>
            <pc:docMk/>
            <pc:sldMasterMk cId="1926037291" sldId="2147483672"/>
            <pc:sldLayoutMk cId="1609360644" sldId="2147483683"/>
          </pc:sldLayoutMkLst>
        </pc:sldLayoutChg>
      </pc:sldMasterChg>
      <pc:sldMasterChg chg="modSp mod">
        <pc:chgData name="Emma Park" userId="d7e7244f-be7f-4d48-8539-70f67653e93d" providerId="ADAL" clId="{FA976E68-E2B2-2F4B-B0EC-7915DFA5A02C}" dt="2021-01-13T01:38:14.765" v="29" actId="1038"/>
        <pc:sldMasterMkLst>
          <pc:docMk/>
          <pc:sldMasterMk cId="2093443712" sldId="2147483684"/>
        </pc:sldMasterMkLst>
        <pc:picChg chg="mod">
          <ac:chgData name="Emma Park" userId="d7e7244f-be7f-4d48-8539-70f67653e93d" providerId="ADAL" clId="{FA976E68-E2B2-2F4B-B0EC-7915DFA5A02C}" dt="2021-01-13T01:38:14.765" v="29" actId="1038"/>
          <ac:picMkLst>
            <pc:docMk/>
            <pc:sldMasterMk cId="2093443712" sldId="2147483684"/>
            <ac:picMk id="11" creationId="{C95B694D-6011-2942-BA3D-873312B5CA88}"/>
          </ac:picMkLst>
        </pc:pic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2BD4FA-1C55-684C-B484-96517684989D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07C1A-C1AE-1B4A-93D3-45FE6AB4F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569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507C1A-C1AE-1B4A-93D3-45FE6AB4FF6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239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EFDAC-C292-0D4C-A116-F231903066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6A12B2-0EFC-674C-86F3-0C960E610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B1E99-5832-B348-ADED-2500F0A6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EC155-9B1A-054D-A37D-0EF80C66E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66EE6-5A90-A846-9EBD-BD060061B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641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3975F-8E66-EF4E-8EAC-6F8E2E85A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1ED1E-D7D6-EE40-A36E-3BB0FA57C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1FFFF-EC33-1D43-A2F7-63F7ED92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3C4E8-A4CF-5A47-9083-261712680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F52D9-6F52-1345-A49F-057600B7B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929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D641F-5D22-9B4E-A4D7-5FAE3BA1B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DE4648-4FC8-F048-8FF6-B6C24E833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27A098-1DBC-834F-9960-3EBE2BFD0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577AA-6D0E-D345-8545-1DD3AAF44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BCC8C-A0EA-8C4C-A1E2-9478C2127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628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2E4F5-C4D0-B942-B6C0-B3398EC0C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18374-6368-1E41-8D96-1FB266F07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E425E9-3332-0248-9FD4-FE5B997409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7A8BE-8E70-6248-A310-CA0E67A6E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F00F10-04A6-2D4C-9868-D94DCC707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DAEF1C-5B3E-7E4C-90F6-27A4BB0DF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64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3EEEE-A22E-0741-9058-69C9449ED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25AE5-5696-984F-B2DF-45D8916EB8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CB3864-7E8D-EC42-9D8F-FD143809BE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27D1AB-DC52-1640-8E53-7D62533F32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676B98-64F6-9B48-A7DB-D89DD47646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FA2D7A-91FE-F541-8743-7D8F38B54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3FDCCF-C2A9-0D48-A272-E03D8C08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9E0A81-F68B-C245-9D95-CD77DFE04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024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CA8F6-838E-284A-94D2-2BB41478E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DB4347-1D56-B64D-BC5A-DB243D84B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414519-954D-764B-9410-A726E9294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4C81A3-54DC-304A-91ED-D14FA4714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279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C34E6D-AA52-154A-81CD-67E120821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424550-B60F-154E-87D6-4EF996146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DE2177-F7BB-7D4D-A5E9-5DAA187B2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029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5A76B-1B99-584B-86FF-2B4D96646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BD800-C915-EB4C-AAEA-87EF0DACE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C34E4-E82D-2D4C-B69B-81837D3AF5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34E9C-D2B3-D141-BFF3-9BE5C03CA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8FDCC0-FAD8-3E40-9725-09D621479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54432-8ACD-2642-B45A-197DA4DEB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995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0D19B-3A65-B143-80D8-9DAD3190B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964ADF-2AF4-7C49-8DAD-274D5043CA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C592A3-762A-D746-9415-1FB7945B20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1F643-25F0-4D44-B9B0-2F3501627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FF9463-2FE3-8C4B-8DF7-782DCF89C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15E606-CA24-3643-B23F-D884B7EC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75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05F91-C7D9-5B45-AD9F-7804A69C3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62A509-51EC-8041-BE79-C75393F90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F6AB9-2FEC-6D49-9B8F-B207EF019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CD53E-31AC-C046-B086-F9C7AE231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E9150-6787-3242-893A-ED02CD62C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142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2EBB35-2DA9-6F42-957C-A1ED4F7F04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90C329-E4E7-064B-A3BC-EBF56432C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15CBB-0A65-0140-A1AC-4C42EBFEF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DF191-31EE-164C-9769-B16DA7200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B31AE-E82F-C845-A0B7-DE1E8EEAA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364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C95B694D-6011-2942-BA3D-873312B5CA88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47ED68-7BF8-6F45-A7F6-180557752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68B2CF-BEF9-BB41-880C-16564AAF2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C8666E-E0B7-1847-B350-15426F75D5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fld id="{D7971485-C379-2742-A11A-7CB7AC1B1921}" type="datetimeFigureOut">
              <a:rPr lang="en-US" smtClean="0"/>
              <a:pPr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EA47F1-4875-AA4F-A488-A609F1F288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BF805-03AB-E041-920D-07FB20954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fld id="{1D529DB7-2D92-984A-864A-81F43A8D85D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C86228D5-C88F-9043-B4A6-3EB0FC59441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1191532" y="5751744"/>
            <a:ext cx="579780" cy="691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443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37LPPbJxgu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07DA1D7-05F8-BC4B-AF8B-335484436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8F4F75-8634-EE44-A668-18BC8B2F9138}"/>
              </a:ext>
            </a:extLst>
          </p:cNvPr>
          <p:cNvSpPr txBox="1"/>
          <p:nvPr/>
        </p:nvSpPr>
        <p:spPr>
          <a:xfrm>
            <a:off x="571500" y="4096215"/>
            <a:ext cx="66802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600" dirty="0">
                <a:latin typeface="Avenir Next" panose="020B0503020202020204" pitchFamily="34" charset="0"/>
              </a:rPr>
              <a:t>Tackling the social systems that harm creation and strip away human dignity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AU" sz="2600" dirty="0">
              <a:latin typeface="Avenir Next" panose="020B0503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600" dirty="0">
                <a:latin typeface="Avenir Next" panose="020B0503020202020204" pitchFamily="34" charset="0"/>
              </a:rPr>
              <a:t>We join God’s work to build a fairer world where all can thrive</a:t>
            </a:r>
          </a:p>
        </p:txBody>
      </p:sp>
      <p:pic>
        <p:nvPicPr>
          <p:cNvPr id="3" name="Picture 2" descr="Red text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4E286A30-4B28-0240-A876-FF06ACFF97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1" y="794469"/>
            <a:ext cx="5524500" cy="3192924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862D1A6B-0B53-1944-8DD4-2DCF3C305C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37295" y="5448300"/>
            <a:ext cx="834017" cy="99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5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E22DE0-A2B5-9F49-AD28-3CB719CC7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2000"/>
            <a:ext cx="9372600" cy="5414963"/>
          </a:xfrm>
        </p:spPr>
        <p:txBody>
          <a:bodyPr anchor="ctr"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“While women weep, as they do now, I’ll fight; while children go hungry, as they do now, I’ll fight; while men go to prison, in and out, in and out, as they do now, I’ll fight; while there is a poor lost girl upon the streets, while there remains one dark soul without the light of God, I’ll fight, I’ll fight to the very end!”</a:t>
            </a: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WILLIAM BOOTH, 1912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913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5F0A13-E8B2-B44C-BAC1-7C527BB16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5500"/>
            <a:ext cx="8420100" cy="5351463"/>
          </a:xfrm>
        </p:spPr>
        <p:txBody>
          <a:bodyPr anchor="ctr"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“Christians shouldn’t just be pulling people out of the river. We should be going upstream to find out who’s pushing them in. To be neutral in a situation of injustice is to have chosen sides already. It is to support the status quo.”</a:t>
            </a: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ARCHBISHOP DESMOND TUTU, SOUTH AFRICA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113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215CF1-B651-C34B-8259-8983FF062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3600"/>
            <a:ext cx="10515600" cy="5313363"/>
          </a:xfrm>
        </p:spPr>
        <p:txBody>
          <a:bodyPr anchor="ctr"/>
          <a:lstStyle/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“Our Father in Heaven,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hallowed be your name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your kingdom come,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your will be done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on Earth as it is in Heaven”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MATTHEW 6:9–10</a:t>
            </a:r>
          </a:p>
        </p:txBody>
      </p:sp>
    </p:spTree>
    <p:extLst>
      <p:ext uri="{BB962C8B-B14F-4D97-AF65-F5344CB8AC3E}">
        <p14:creationId xmlns:p14="http://schemas.microsoft.com/office/powerpoint/2010/main" val="370669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01E2E4-6D5E-EE4F-96D3-51A6A2452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50900"/>
            <a:ext cx="10515600" cy="5326063"/>
          </a:xfrm>
        </p:spPr>
        <p:txBody>
          <a:bodyPr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“Never again will there be in it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an infant who lives but a few days,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or an old man who does not live out his years;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 one who dies at a hundred will be thought a mere child;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 one who fails to reach a hundred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will be considered accursed.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They will build houses and dwell in them;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they will plant vineyards and eat their fruit.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82674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7DEFDE-444E-9047-BB40-16DEA0B8F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87400"/>
            <a:ext cx="9740900" cy="5389563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“No longer will they build houses and others live in them,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or plant and others eat.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For as the days of a tree,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so will be the days of my people;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my chosen ones will long enjoy</a:t>
            </a:r>
            <a:b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the work of their hands”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ISAIAH 65:20–22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2031195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7ED6C5-1CBA-43DC-AA4C-71AFE90A37E8}"/>
              </a:ext>
            </a:extLst>
          </p:cNvPr>
          <p:cNvSpPr/>
          <p:nvPr/>
        </p:nvSpPr>
        <p:spPr>
          <a:xfrm>
            <a:off x="753327" y="2520795"/>
            <a:ext cx="8314473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000" dirty="0">
                <a:latin typeface="Avenir Next Medium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Watch “I’ll Fight: 2020”  </a:t>
            </a:r>
            <a:r>
              <a:rPr lang="en-US" sz="2000" u="sng" dirty="0">
                <a:solidFill>
                  <a:srgbClr val="0563C1"/>
                </a:solidFill>
                <a:latin typeface="Avenir Next Medium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https://www.youtube.com/watch?v=37LPPbJxguY</a:t>
            </a:r>
            <a:endParaRPr lang="en-AU" sz="2000" dirty="0">
              <a:latin typeface="Avenir Next Medium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087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AAF01D-9BA4-5B40-9B97-B5FAAAB82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0100"/>
            <a:ext cx="10515600" cy="5376863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Think</a:t>
            </a:r>
            <a:endParaRPr lang="en-AU" sz="24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would it look like for God’s will to be done here on Earth?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would a world of justice look like for people – especially those currently experiencing injustice?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</a:t>
            </a:r>
            <a:endParaRPr lang="en-AU" sz="24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are some of the injustices you see in the world?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are some ways we can work together for a more just world?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are some of the challenges we face in working for justice?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537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1B447C-6278-DD40-8829-74C754AC33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5500"/>
            <a:ext cx="9550400" cy="5351463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Pray</a:t>
            </a:r>
            <a:endParaRPr lang="en-AU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Thank God that he loves justice and will put the world right.</a:t>
            </a: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Ask God to help us work with him to address injustice in the world and in our community.</a:t>
            </a: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</a:t>
            </a:r>
            <a:endParaRPr lang="en-AU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Calibri" panose="020F0502020204030204" pitchFamily="34" charset="0"/>
              </a:rPr>
              <a:t>What is an injustice that you would like to learn more about?</a:t>
            </a:r>
            <a:endParaRPr lang="en-AU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dirty="0">
                <a:ea typeface="Calibri" panose="020F0502020204030204" pitchFamily="34" charset="0"/>
                <a:cs typeface="Times New Roman" panose="02020603050405020304" pitchFamily="18" charset="0"/>
              </a:rPr>
              <a:t>What is our </a:t>
            </a:r>
            <a:r>
              <a:rPr lang="en-AU" i="1" dirty="0">
                <a:ea typeface="Calibri" panose="020F0502020204030204" pitchFamily="34" charset="0"/>
                <a:cs typeface="Times New Roman" panose="02020603050405020304" pitchFamily="18" charset="0"/>
              </a:rPr>
              <a:t>Working for Justice </a:t>
            </a:r>
            <a:r>
              <a:rPr lang="en-AU" dirty="0">
                <a:ea typeface="Calibri" panose="020F0502020204030204" pitchFamily="34" charset="0"/>
                <a:cs typeface="Times New Roman" panose="02020603050405020304" pitchFamily="18" charset="0"/>
              </a:rPr>
              <a:t>Local Mission Plan and how can I be involved?</a:t>
            </a:r>
          </a:p>
        </p:txBody>
      </p:sp>
    </p:spTree>
    <p:extLst>
      <p:ext uri="{BB962C8B-B14F-4D97-AF65-F5344CB8AC3E}">
        <p14:creationId xmlns:p14="http://schemas.microsoft.com/office/powerpoint/2010/main" val="4258313548"/>
      </p:ext>
    </p:extLst>
  </p:cSld>
  <p:clrMapOvr>
    <a:masterClrMapping/>
  </p:clrMapOvr>
</p:sld>
</file>

<file path=ppt/theme/theme1.xml><?xml version="1.0" encoding="utf-8"?>
<a:theme xmlns:a="http://schemas.openxmlformats.org/drawingml/2006/main" name="Working for just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04353D089F774DA4747E22DFD80E51" ma:contentTypeVersion="13" ma:contentTypeDescription="Create a new document." ma:contentTypeScope="" ma:versionID="9a2612606cd43cdcd3a6605557d04194">
  <xsd:schema xmlns:xsd="http://www.w3.org/2001/XMLSchema" xmlns:xs="http://www.w3.org/2001/XMLSchema" xmlns:p="http://schemas.microsoft.com/office/2006/metadata/properties" xmlns:ns3="b0e72f02-33b3-4f25-b3ba-d17d95684e39" xmlns:ns4="7c5c5aad-8752-474c-84f0-5944c9945e22" targetNamespace="http://schemas.microsoft.com/office/2006/metadata/properties" ma:root="true" ma:fieldsID="b80ecb6a0e78331010e85ba27e9abb0a" ns3:_="" ns4:_="">
    <xsd:import namespace="b0e72f02-33b3-4f25-b3ba-d17d95684e39"/>
    <xsd:import namespace="7c5c5aad-8752-474c-84f0-5944c9945e2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OCR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72f02-33b3-4f25-b3ba-d17d95684e3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c5aad-8752-474c-84f0-5944c9945e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6BF728E-ED0E-4AF6-9BCF-E6FD4164D9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e72f02-33b3-4f25-b3ba-d17d95684e39"/>
    <ds:schemaRef ds:uri="7c5c5aad-8752-474c-84f0-5944c9945e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EBEAC9-B070-47E0-B0D4-B9B46B610316}">
  <ds:schemaRefs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7c5c5aad-8752-474c-84f0-5944c9945e22"/>
    <ds:schemaRef ds:uri="b0e72f02-33b3-4f25-b3ba-d17d95684e39"/>
  </ds:schemaRefs>
</ds:datastoreItem>
</file>

<file path=customXml/itemProps3.xml><?xml version="1.0" encoding="utf-8"?>
<ds:datastoreItem xmlns:ds="http://schemas.openxmlformats.org/officeDocument/2006/customXml" ds:itemID="{8B18A75E-BD81-4A31-AF41-9A5C62D2AC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485</Words>
  <Application>Microsoft Macintosh PowerPoint</Application>
  <PresentationFormat>Widescreen</PresentationFormat>
  <Paragraphs>33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Avenir Next</vt:lpstr>
      <vt:lpstr>Avenir Next Medium</vt:lpstr>
      <vt:lpstr>Calibri</vt:lpstr>
      <vt:lpstr>Working for justice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Park</dc:creator>
  <cp:lastModifiedBy>Emma Park</cp:lastModifiedBy>
  <cp:revision>1</cp:revision>
  <dcterms:created xsi:type="dcterms:W3CDTF">2021-01-13T00:59:16Z</dcterms:created>
  <dcterms:modified xsi:type="dcterms:W3CDTF">2021-01-13T01:48:06Z</dcterms:modified>
</cp:coreProperties>
</file>