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1" r:id="rId8"/>
    <p:sldId id="262" r:id="rId9"/>
    <p:sldId id="263" r:id="rId10"/>
    <p:sldId id="264" r:id="rId11"/>
    <p:sldId id="259" r:id="rId12"/>
    <p:sldId id="260" r:id="rId13"/>
    <p:sldId id="265" r:id="rId14"/>
    <p:sldId id="266" r:id="rId15"/>
    <p:sldId id="267" r:id="rId16"/>
    <p:sldId id="268" r:id="rId17"/>
    <p:sldId id="269" r:id="rId18"/>
    <p:sldId id="27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E4BAE8-A70F-9E44-B3E6-A36DE5B49E9B}" v="5" dt="2021-02-02T06:04:02.743"/>
    <p1510:client id="{925F4063-DFA3-3FEA-1B13-29A6483B0323}" v="2" dt="2021-02-02T22:43:51.346"/>
    <p1510:client id="{ED60C947-BEEF-F605-5415-E00A8B754F95}" v="66" dt="2021-02-03T05:02:20.2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5" autoAdjust="0"/>
    <p:restoredTop sz="94660"/>
  </p:normalViewPr>
  <p:slideViewPr>
    <p:cSldViewPr snapToGrid="0">
      <p:cViewPr>
        <p:scale>
          <a:sx n="90" d="100"/>
          <a:sy n="90" d="100"/>
        </p:scale>
        <p:origin x="1824" y="10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Park" userId="S::emma.park@salvationarmy.org.au::d7e7244f-be7f-4d48-8539-70f67653e93d" providerId="AD" clId="Web-{ED60C947-BEEF-F605-5415-E00A8B754F95}"/>
    <pc:docChg chg="modSld">
      <pc:chgData name="Emma Park" userId="S::emma.park@salvationarmy.org.au::d7e7244f-be7f-4d48-8539-70f67653e93d" providerId="AD" clId="Web-{ED60C947-BEEF-F605-5415-E00A8B754F95}" dt="2021-02-03T05:02:19.349" v="37" actId="20577"/>
      <pc:docMkLst>
        <pc:docMk/>
      </pc:docMkLst>
      <pc:sldChg chg="modSp">
        <pc:chgData name="Emma Park" userId="S::emma.park@salvationarmy.org.au::d7e7244f-be7f-4d48-8539-70f67653e93d" providerId="AD" clId="Web-{ED60C947-BEEF-F605-5415-E00A8B754F95}" dt="2021-02-03T04:58:17.848" v="30" actId="14100"/>
        <pc:sldMkLst>
          <pc:docMk/>
          <pc:sldMk cId="2834692355" sldId="257"/>
        </pc:sldMkLst>
        <pc:spChg chg="mod">
          <ac:chgData name="Emma Park" userId="S::emma.park@salvationarmy.org.au::d7e7244f-be7f-4d48-8539-70f67653e93d" providerId="AD" clId="Web-{ED60C947-BEEF-F605-5415-E00A8B754F95}" dt="2021-02-03T04:58:17.848" v="30" actId="14100"/>
          <ac:spMkLst>
            <pc:docMk/>
            <pc:sldMk cId="2834692355" sldId="257"/>
            <ac:spMk id="3" creationId="{EDFF0B6C-D106-4B1F-9B77-3625D4290622}"/>
          </ac:spMkLst>
        </pc:spChg>
      </pc:sldChg>
      <pc:sldChg chg="modSp">
        <pc:chgData name="Emma Park" userId="S::emma.park@salvationarmy.org.au::d7e7244f-be7f-4d48-8539-70f67653e93d" providerId="AD" clId="Web-{ED60C947-BEEF-F605-5415-E00A8B754F95}" dt="2021-02-03T04:54:53.722" v="4" actId="20577"/>
        <pc:sldMkLst>
          <pc:docMk/>
          <pc:sldMk cId="3573472174" sldId="258"/>
        </pc:sldMkLst>
        <pc:spChg chg="mod">
          <ac:chgData name="Emma Park" userId="S::emma.park@salvationarmy.org.au::d7e7244f-be7f-4d48-8539-70f67653e93d" providerId="AD" clId="Web-{ED60C947-BEEF-F605-5415-E00A8B754F95}" dt="2021-02-03T04:54:53.722" v="4" actId="20577"/>
          <ac:spMkLst>
            <pc:docMk/>
            <pc:sldMk cId="3573472174" sldId="258"/>
            <ac:spMk id="3" creationId="{EDFF0B6C-D106-4B1F-9B77-3625D4290622}"/>
          </ac:spMkLst>
        </pc:spChg>
      </pc:sldChg>
      <pc:sldChg chg="modSp">
        <pc:chgData name="Emma Park" userId="S::emma.park@salvationarmy.org.au::d7e7244f-be7f-4d48-8539-70f67653e93d" providerId="AD" clId="Web-{ED60C947-BEEF-F605-5415-E00A8B754F95}" dt="2021-02-03T04:54:59.300" v="5" actId="20577"/>
        <pc:sldMkLst>
          <pc:docMk/>
          <pc:sldMk cId="3491310278" sldId="261"/>
        </pc:sldMkLst>
        <pc:spChg chg="mod">
          <ac:chgData name="Emma Park" userId="S::emma.park@salvationarmy.org.au::d7e7244f-be7f-4d48-8539-70f67653e93d" providerId="AD" clId="Web-{ED60C947-BEEF-F605-5415-E00A8B754F95}" dt="2021-02-03T04:54:59.300" v="5" actId="20577"/>
          <ac:spMkLst>
            <pc:docMk/>
            <pc:sldMk cId="3491310278" sldId="261"/>
            <ac:spMk id="3" creationId="{EDFF0B6C-D106-4B1F-9B77-3625D4290622}"/>
          </ac:spMkLst>
        </pc:spChg>
      </pc:sldChg>
      <pc:sldChg chg="modSp">
        <pc:chgData name="Emma Park" userId="S::emma.park@salvationarmy.org.au::d7e7244f-be7f-4d48-8539-70f67653e93d" providerId="AD" clId="Web-{ED60C947-BEEF-F605-5415-E00A8B754F95}" dt="2021-02-03T04:55:10.550" v="7" actId="20577"/>
        <pc:sldMkLst>
          <pc:docMk/>
          <pc:sldMk cId="1653853964" sldId="262"/>
        </pc:sldMkLst>
        <pc:spChg chg="mod">
          <ac:chgData name="Emma Park" userId="S::emma.park@salvationarmy.org.au::d7e7244f-be7f-4d48-8539-70f67653e93d" providerId="AD" clId="Web-{ED60C947-BEEF-F605-5415-E00A8B754F95}" dt="2021-02-03T04:55:10.550" v="7" actId="20577"/>
          <ac:spMkLst>
            <pc:docMk/>
            <pc:sldMk cId="1653853964" sldId="262"/>
            <ac:spMk id="4" creationId="{C7F8F8F4-380D-A142-8CC9-9BAFEF3E6F27}"/>
          </ac:spMkLst>
        </pc:spChg>
      </pc:sldChg>
      <pc:sldChg chg="modSp">
        <pc:chgData name="Emma Park" userId="S::emma.park@salvationarmy.org.au::d7e7244f-be7f-4d48-8539-70f67653e93d" providerId="AD" clId="Web-{ED60C947-BEEF-F605-5415-E00A8B754F95}" dt="2021-02-03T04:55:13.675" v="8" actId="20577"/>
        <pc:sldMkLst>
          <pc:docMk/>
          <pc:sldMk cId="683182368" sldId="263"/>
        </pc:sldMkLst>
        <pc:spChg chg="mod">
          <ac:chgData name="Emma Park" userId="S::emma.park@salvationarmy.org.au::d7e7244f-be7f-4d48-8539-70f67653e93d" providerId="AD" clId="Web-{ED60C947-BEEF-F605-5415-E00A8B754F95}" dt="2021-02-03T04:55:13.675" v="8" actId="20577"/>
          <ac:spMkLst>
            <pc:docMk/>
            <pc:sldMk cId="683182368" sldId="263"/>
            <ac:spMk id="4" creationId="{74119E0D-9623-B24D-934B-0B194BBFF2BC}"/>
          </ac:spMkLst>
        </pc:spChg>
      </pc:sldChg>
      <pc:sldChg chg="modSp">
        <pc:chgData name="Emma Park" userId="S::emma.park@salvationarmy.org.au::d7e7244f-be7f-4d48-8539-70f67653e93d" providerId="AD" clId="Web-{ED60C947-BEEF-F605-5415-E00A8B754F95}" dt="2021-02-03T04:55:20.956" v="9" actId="20577"/>
        <pc:sldMkLst>
          <pc:docMk/>
          <pc:sldMk cId="1947526931" sldId="264"/>
        </pc:sldMkLst>
        <pc:spChg chg="mod">
          <ac:chgData name="Emma Park" userId="S::emma.park@salvationarmy.org.au::d7e7244f-be7f-4d48-8539-70f67653e93d" providerId="AD" clId="Web-{ED60C947-BEEF-F605-5415-E00A8B754F95}" dt="2021-02-03T04:55:20.956" v="9" actId="20577"/>
          <ac:spMkLst>
            <pc:docMk/>
            <pc:sldMk cId="1947526931" sldId="264"/>
            <ac:spMk id="3" creationId="{EDFF0B6C-D106-4B1F-9B77-3625D4290622}"/>
          </ac:spMkLst>
        </pc:spChg>
      </pc:sldChg>
      <pc:sldChg chg="modSp">
        <pc:chgData name="Emma Park" userId="S::emma.park@salvationarmy.org.au::d7e7244f-be7f-4d48-8539-70f67653e93d" providerId="AD" clId="Web-{ED60C947-BEEF-F605-5415-E00A8B754F95}" dt="2021-02-03T04:55:32.207" v="11" actId="20577"/>
        <pc:sldMkLst>
          <pc:docMk/>
          <pc:sldMk cId="4184983771" sldId="265"/>
        </pc:sldMkLst>
        <pc:spChg chg="mod">
          <ac:chgData name="Emma Park" userId="S::emma.park@salvationarmy.org.au::d7e7244f-be7f-4d48-8539-70f67653e93d" providerId="AD" clId="Web-{ED60C947-BEEF-F605-5415-E00A8B754F95}" dt="2021-02-03T04:55:32.207" v="11" actId="20577"/>
          <ac:spMkLst>
            <pc:docMk/>
            <pc:sldMk cId="4184983771" sldId="265"/>
            <ac:spMk id="4" creationId="{2C1999AD-D5AC-5542-80F5-EF3F5088DDCE}"/>
          </ac:spMkLst>
        </pc:spChg>
      </pc:sldChg>
      <pc:sldChg chg="modSp">
        <pc:chgData name="Emma Park" userId="S::emma.park@salvationarmy.org.au::d7e7244f-be7f-4d48-8539-70f67653e93d" providerId="AD" clId="Web-{ED60C947-BEEF-F605-5415-E00A8B754F95}" dt="2021-02-03T04:55:55.379" v="15" actId="20577"/>
        <pc:sldMkLst>
          <pc:docMk/>
          <pc:sldMk cId="2424102226" sldId="266"/>
        </pc:sldMkLst>
        <pc:spChg chg="mod">
          <ac:chgData name="Emma Park" userId="S::emma.park@salvationarmy.org.au::d7e7244f-be7f-4d48-8539-70f67653e93d" providerId="AD" clId="Web-{ED60C947-BEEF-F605-5415-E00A8B754F95}" dt="2021-02-03T04:55:55.379" v="15" actId="20577"/>
          <ac:spMkLst>
            <pc:docMk/>
            <pc:sldMk cId="2424102226" sldId="266"/>
            <ac:spMk id="4" creationId="{52AAFB13-E4A5-CC44-8B68-4E75936A1675}"/>
          </ac:spMkLst>
        </pc:spChg>
      </pc:sldChg>
      <pc:sldChg chg="modSp">
        <pc:chgData name="Emma Park" userId="S::emma.park@salvationarmy.org.au::d7e7244f-be7f-4d48-8539-70f67653e93d" providerId="AD" clId="Web-{ED60C947-BEEF-F605-5415-E00A8B754F95}" dt="2021-02-03T04:56:05.785" v="17" actId="20577"/>
        <pc:sldMkLst>
          <pc:docMk/>
          <pc:sldMk cId="1035952521" sldId="267"/>
        </pc:sldMkLst>
        <pc:spChg chg="mod">
          <ac:chgData name="Emma Park" userId="S::emma.park@salvationarmy.org.au::d7e7244f-be7f-4d48-8539-70f67653e93d" providerId="AD" clId="Web-{ED60C947-BEEF-F605-5415-E00A8B754F95}" dt="2021-02-03T04:56:05.785" v="17" actId="20577"/>
          <ac:spMkLst>
            <pc:docMk/>
            <pc:sldMk cId="1035952521" sldId="267"/>
            <ac:spMk id="4" creationId="{8F743993-6EFC-E745-8072-7E0FE2899FAB}"/>
          </ac:spMkLst>
        </pc:spChg>
      </pc:sldChg>
      <pc:sldChg chg="modSp">
        <pc:chgData name="Emma Park" userId="S::emma.park@salvationarmy.org.au::d7e7244f-be7f-4d48-8539-70f67653e93d" providerId="AD" clId="Web-{ED60C947-BEEF-F605-5415-E00A8B754F95}" dt="2021-02-03T05:02:19.349" v="37" actId="20577"/>
        <pc:sldMkLst>
          <pc:docMk/>
          <pc:sldMk cId="1858511864" sldId="268"/>
        </pc:sldMkLst>
        <pc:spChg chg="mod">
          <ac:chgData name="Emma Park" userId="S::emma.park@salvationarmy.org.au::d7e7244f-be7f-4d48-8539-70f67653e93d" providerId="AD" clId="Web-{ED60C947-BEEF-F605-5415-E00A8B754F95}" dt="2021-02-03T05:02:19.349" v="37" actId="20577"/>
          <ac:spMkLst>
            <pc:docMk/>
            <pc:sldMk cId="1858511864" sldId="268"/>
            <ac:spMk id="4" creationId="{DAB4A945-7DD1-7740-8D60-89F6711DB4D6}"/>
          </ac:spMkLst>
        </pc:spChg>
      </pc:sldChg>
      <pc:sldChg chg="modSp">
        <pc:chgData name="Emma Park" userId="S::emma.park@salvationarmy.org.au::d7e7244f-be7f-4d48-8539-70f67653e93d" providerId="AD" clId="Web-{ED60C947-BEEF-F605-5415-E00A8B754F95}" dt="2021-02-03T04:56:38.301" v="22" actId="20577"/>
        <pc:sldMkLst>
          <pc:docMk/>
          <pc:sldMk cId="190470785" sldId="269"/>
        </pc:sldMkLst>
        <pc:spChg chg="mod">
          <ac:chgData name="Emma Park" userId="S::emma.park@salvationarmy.org.au::d7e7244f-be7f-4d48-8539-70f67653e93d" providerId="AD" clId="Web-{ED60C947-BEEF-F605-5415-E00A8B754F95}" dt="2021-02-03T04:56:38.301" v="22" actId="20577"/>
          <ac:spMkLst>
            <pc:docMk/>
            <pc:sldMk cId="190470785" sldId="269"/>
            <ac:spMk id="4" creationId="{C7E730AC-BA0F-B047-B407-1479C7B51495}"/>
          </ac:spMkLst>
        </pc:spChg>
      </pc:sldChg>
    </pc:docChg>
  </pc:docChgLst>
  <pc:docChgLst>
    <pc:chgData name="Rebecca Flint" userId="S::rebecca.flint@salvationarmy.org.au::8f093e2a-d9a7-4ac5-8f84-f22056feb510" providerId="AD" clId="Web-{925F4063-DFA3-3FEA-1B13-29A6483B0323}"/>
    <pc:docChg chg="addSld modSld">
      <pc:chgData name="Rebecca Flint" userId="S::rebecca.flint@salvationarmy.org.au::8f093e2a-d9a7-4ac5-8f84-f22056feb510" providerId="AD" clId="Web-{925F4063-DFA3-3FEA-1B13-29A6483B0323}" dt="2021-02-02T22:43:51.346" v="1"/>
      <pc:docMkLst>
        <pc:docMk/>
      </pc:docMkLst>
      <pc:sldChg chg="delSp add replId">
        <pc:chgData name="Rebecca Flint" userId="S::rebecca.flint@salvationarmy.org.au::8f093e2a-d9a7-4ac5-8f84-f22056feb510" providerId="AD" clId="Web-{925F4063-DFA3-3FEA-1B13-29A6483B0323}" dt="2021-02-02T22:43:51.346" v="1"/>
        <pc:sldMkLst>
          <pc:docMk/>
          <pc:sldMk cId="1400049267" sldId="270"/>
        </pc:sldMkLst>
        <pc:spChg chg="del">
          <ac:chgData name="Rebecca Flint" userId="S::rebecca.flint@salvationarmy.org.au::8f093e2a-d9a7-4ac5-8f84-f22056feb510" providerId="AD" clId="Web-{925F4063-DFA3-3FEA-1B13-29A6483B0323}" dt="2021-02-02T22:43:51.346" v="1"/>
          <ac:spMkLst>
            <pc:docMk/>
            <pc:sldMk cId="1400049267" sldId="270"/>
            <ac:spMk id="4" creationId="{C7E730AC-BA0F-B047-B407-1479C7B5149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2D161-9F92-4C76-B897-23717E47C4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1FACFB8D-EF56-4317-BC8E-08CB1EB593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3943C20F-4CE9-4D81-89D9-E160D0319133}"/>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E0B70401-9481-4666-97A0-B7E04D2B8B1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0A041C53-5A37-4412-A243-136CCD49006F}"/>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1530881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03EF6-D19D-4835-8CC8-D6A0A857A1F3}"/>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EA843F08-2189-4D2F-900A-305C8ECF40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A799026-578B-470A-BBF9-0EE5EB67E3E0}"/>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829C1D7C-5B25-499C-9718-7039122E6C4E}"/>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017FC5D-D509-4758-805C-429CBB73E496}"/>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588692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B9836-B80F-42C5-9497-DC1764C5D0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B3F571AF-33F0-462C-819B-3E4429A674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516C1D6-B392-497C-B0B2-7780BDA6AF2D}"/>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234072E8-23C6-401C-9E16-C2EB4BEA694D}"/>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3009EA7-2E96-4975-82BF-EAECEBE82740}"/>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715016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3DBBF-6838-4E1C-8BC3-C62F81046B3C}"/>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68F5789E-7C33-498C-86B0-A9D9630A8C1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04529FCA-F8CF-492A-9DC2-F4D357CE32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4603611D-FDA1-440D-A8FF-27BAE7684352}"/>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6" name="Footer Placeholder 5">
            <a:extLst>
              <a:ext uri="{FF2B5EF4-FFF2-40B4-BE49-F238E27FC236}">
                <a16:creationId xmlns:a16="http://schemas.microsoft.com/office/drawing/2014/main" id="{8FF87A4C-E75B-4F07-95A2-88B2A4324FE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D67A1792-6AFD-43F3-85FB-130C38EEE491}"/>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751436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D08CA-14F6-4545-ACAC-44DB3613EF02}"/>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9750BD6-243A-40BD-8742-BC6AACEB99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EE6CB1C-CB24-48B4-91DC-704E65759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5BEB98F2-E67C-424E-99BF-0CF4C7038D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5D2FB9-E8A5-4EDA-B323-C8B6D7DF7BF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2ACED509-9508-4839-993E-2C03BCBEA790}"/>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8" name="Footer Placeholder 7">
            <a:extLst>
              <a:ext uri="{FF2B5EF4-FFF2-40B4-BE49-F238E27FC236}">
                <a16:creationId xmlns:a16="http://schemas.microsoft.com/office/drawing/2014/main" id="{1B91E4A5-2DA8-4AB5-812B-8248B3A88586}"/>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B68BCDFF-6E19-4B83-A8FC-7ACC5CDADBA0}"/>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534389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420D4-B5F3-4357-B18B-0A86CFCBBF74}"/>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5C8DE511-49B5-4D85-80DA-C63821823535}"/>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4" name="Footer Placeholder 3">
            <a:extLst>
              <a:ext uri="{FF2B5EF4-FFF2-40B4-BE49-F238E27FC236}">
                <a16:creationId xmlns:a16="http://schemas.microsoft.com/office/drawing/2014/main" id="{D0983005-2A23-4345-87CF-7EE3341377DE}"/>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EFA50694-4D18-4C1A-ADA8-97CEA4627A5E}"/>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3258407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7C615C2-B205-417E-971E-6231144D483B}"/>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3" name="Footer Placeholder 2">
            <a:extLst>
              <a:ext uri="{FF2B5EF4-FFF2-40B4-BE49-F238E27FC236}">
                <a16:creationId xmlns:a16="http://schemas.microsoft.com/office/drawing/2014/main" id="{E97DB429-9CD4-4140-82CD-DFD544767AD9}"/>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5926EBCC-1F11-4784-8B15-FF9292C70D8C}"/>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812702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76819-B88D-466A-BD97-AD32A8C220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624D08A6-EA96-4A1E-81AA-775DF0356F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29252C2F-642A-4D12-BFAA-EDC6AF063D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5929E9-A955-4B8C-AA9B-4FFF7DC82B45}"/>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6" name="Footer Placeholder 5">
            <a:extLst>
              <a:ext uri="{FF2B5EF4-FFF2-40B4-BE49-F238E27FC236}">
                <a16:creationId xmlns:a16="http://schemas.microsoft.com/office/drawing/2014/main" id="{2D53828B-19D4-4741-99C3-8C9B942CB17E}"/>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0A121A55-4EC3-4474-B863-154B31718723}"/>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377969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3C159-FED8-4BD9-AD91-A8A5693873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EDA09442-CA37-454F-BA31-4CE2775BC8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B0F3322E-081E-4ED6-B5CD-482B5E48D9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099C3D-A8F2-4EFE-B6A0-21B20B62C1A4}"/>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6" name="Footer Placeholder 5">
            <a:extLst>
              <a:ext uri="{FF2B5EF4-FFF2-40B4-BE49-F238E27FC236}">
                <a16:creationId xmlns:a16="http://schemas.microsoft.com/office/drawing/2014/main" id="{7D17A9EC-EEC1-4B4D-90D4-701845BD936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AE27A76-0844-4783-A5DE-BC822988C44F}"/>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616538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6FA33-CB2F-466A-9F21-BC20E85F5E2F}"/>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ED93240A-2533-4B5D-8ED1-4A39587750F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256E2BF-F23C-49DD-BC86-F02BB94B4F4F}"/>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8CC5DB30-333F-47E6-860F-26BA59CE5EFD}"/>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994D4A2-054B-41B5-A87D-679FEC34B26F}"/>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2555508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2F135C-C47B-4283-BDD2-B4350E4D719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6F2C868C-9545-4A3B-AED8-F6A7D9411F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6BD84010-2078-4A62-9BCD-338835B640AE}"/>
              </a:ext>
            </a:extLst>
          </p:cNvPr>
          <p:cNvSpPr>
            <a:spLocks noGrp="1"/>
          </p:cNvSpPr>
          <p:nvPr>
            <p:ph type="dt" sz="half" idx="10"/>
          </p:nvPr>
        </p:nvSpPr>
        <p:spPr/>
        <p:txBody>
          <a:body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56156F5F-ABCC-4EA3-BA05-A4E7485D3AD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C77E646-0315-4A51-A729-9CCEB0DED85D}"/>
              </a:ext>
            </a:extLst>
          </p:cNvPr>
          <p:cNvSpPr>
            <a:spLocks noGrp="1"/>
          </p:cNvSpPr>
          <p:nvPr>
            <p:ph type="sldNum" sz="quarter" idx="12"/>
          </p:nvPr>
        </p:nvSpPr>
        <p:spPr/>
        <p:txBody>
          <a:bodyPr/>
          <a:lstStyle/>
          <a:p>
            <a:fld id="{1D8327E8-5354-4945-95B4-394A673A93A1}" type="slidenum">
              <a:rPr lang="en-AU" smtClean="0"/>
              <a:t>‹#›</a:t>
            </a:fld>
            <a:endParaRPr lang="en-AU"/>
          </a:p>
        </p:txBody>
      </p:sp>
    </p:spTree>
    <p:extLst>
      <p:ext uri="{BB962C8B-B14F-4D97-AF65-F5344CB8AC3E}">
        <p14:creationId xmlns:p14="http://schemas.microsoft.com/office/powerpoint/2010/main" val="1693671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279EE10-11E8-CF4E-A2B1-7A2B2A5CEF6F}"/>
              </a:ext>
            </a:extLst>
          </p:cNvPr>
          <p:cNvPicPr>
            <a:picLocks noChangeAspect="1"/>
          </p:cNvPicPr>
          <p:nvPr userDrawn="1"/>
        </p:nvPicPr>
        <p:blipFill>
          <a:blip r:embed="rId13">
            <a:extLst>
              <a:ext uri="{28A0092B-C50C-407E-A947-70E740481C1C}">
                <a14:useLocalDpi xmlns:a14="http://schemas.microsoft.com/office/drawing/2010/main"/>
              </a:ext>
            </a:extLst>
          </a:blip>
          <a:stretch>
            <a:fillRect/>
          </a:stretch>
        </p:blipFill>
        <p:spPr>
          <a:xfrm>
            <a:off x="5953" y="0"/>
            <a:ext cx="12180094" cy="6858000"/>
          </a:xfrm>
          <a:prstGeom prst="rect">
            <a:avLst/>
          </a:prstGeom>
        </p:spPr>
      </p:pic>
      <p:sp>
        <p:nvSpPr>
          <p:cNvPr id="2" name="Title Placeholder 1">
            <a:extLst>
              <a:ext uri="{FF2B5EF4-FFF2-40B4-BE49-F238E27FC236}">
                <a16:creationId xmlns:a16="http://schemas.microsoft.com/office/drawing/2014/main" id="{670447B2-7B5A-4641-B103-AD2C413172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AD9CE43-ACC7-4498-8CB7-C3064ACC32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93425F6E-A1C2-43BE-8FB6-7C4E44620B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81F1D1-23C3-4BE3-87FE-0B9019311D61}" type="datetimeFigureOut">
              <a:rPr lang="en-AU" smtClean="0"/>
              <a:t>2/02/2021</a:t>
            </a:fld>
            <a:endParaRPr lang="en-AU"/>
          </a:p>
        </p:txBody>
      </p:sp>
      <p:sp>
        <p:nvSpPr>
          <p:cNvPr id="5" name="Footer Placeholder 4">
            <a:extLst>
              <a:ext uri="{FF2B5EF4-FFF2-40B4-BE49-F238E27FC236}">
                <a16:creationId xmlns:a16="http://schemas.microsoft.com/office/drawing/2014/main" id="{7F01AD4C-7D4A-4A1E-B150-DADED7CD3B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DA97B243-D827-4CFD-B91B-8ECB03C99A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8327E8-5354-4945-95B4-394A673A93A1}" type="slidenum">
              <a:rPr lang="en-AU" smtClean="0"/>
              <a:t>‹#›</a:t>
            </a:fld>
            <a:endParaRPr lang="en-AU"/>
          </a:p>
        </p:txBody>
      </p:sp>
      <p:pic>
        <p:nvPicPr>
          <p:cNvPr id="8" name="Picture 7" descr="A picture containing text, sign&#10;&#10;Description automatically generated">
            <a:extLst>
              <a:ext uri="{FF2B5EF4-FFF2-40B4-BE49-F238E27FC236}">
                <a16:creationId xmlns:a16="http://schemas.microsoft.com/office/drawing/2014/main" id="{EBAAD0C0-2CAF-FC40-A130-456525F4BB79}"/>
              </a:ext>
            </a:extLst>
          </p:cNvPr>
          <p:cNvPicPr>
            <a:picLocks noChangeAspect="1"/>
          </p:cNvPicPr>
          <p:nvPr userDrawn="1"/>
        </p:nvPicPr>
        <p:blipFill>
          <a:blip r:embed="rId14" cstate="hqprint">
            <a:extLst>
              <a:ext uri="{28A0092B-C50C-407E-A947-70E740481C1C}">
                <a14:useLocalDpi xmlns:a14="http://schemas.microsoft.com/office/drawing/2010/main"/>
              </a:ext>
            </a:extLst>
          </a:blip>
          <a:stretch>
            <a:fillRect/>
          </a:stretch>
        </p:blipFill>
        <p:spPr>
          <a:xfrm>
            <a:off x="11090317" y="5784848"/>
            <a:ext cx="584117" cy="696912"/>
          </a:xfrm>
          <a:prstGeom prst="rect">
            <a:avLst/>
          </a:prstGeom>
        </p:spPr>
      </p:pic>
    </p:spTree>
    <p:extLst>
      <p:ext uri="{BB962C8B-B14F-4D97-AF65-F5344CB8AC3E}">
        <p14:creationId xmlns:p14="http://schemas.microsoft.com/office/powerpoint/2010/main" val="8187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Logo&#10;&#10;Description automatically generated">
            <a:extLst>
              <a:ext uri="{FF2B5EF4-FFF2-40B4-BE49-F238E27FC236}">
                <a16:creationId xmlns:a16="http://schemas.microsoft.com/office/drawing/2014/main" id="{F31933EB-42AD-704E-BD19-C98B5B312C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53" y="0"/>
            <a:ext cx="12180094" cy="6858000"/>
          </a:xfrm>
          <a:prstGeom prst="rect">
            <a:avLst/>
          </a:prstGeom>
        </p:spPr>
      </p:pic>
      <p:pic>
        <p:nvPicPr>
          <p:cNvPr id="11" name="Picture 10" descr="A picture containing text, sign&#10;&#10;Description automatically generated">
            <a:extLst>
              <a:ext uri="{FF2B5EF4-FFF2-40B4-BE49-F238E27FC236}">
                <a16:creationId xmlns:a16="http://schemas.microsoft.com/office/drawing/2014/main" id="{A8E79926-7A14-EB4F-BFDE-B0BBCC1CE1E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954088" y="4995863"/>
            <a:ext cx="584117" cy="696912"/>
          </a:xfrm>
          <a:prstGeom prst="rect">
            <a:avLst/>
          </a:prstGeom>
        </p:spPr>
      </p:pic>
    </p:spTree>
    <p:extLst>
      <p:ext uri="{BB962C8B-B14F-4D97-AF65-F5344CB8AC3E}">
        <p14:creationId xmlns:p14="http://schemas.microsoft.com/office/powerpoint/2010/main" val="14596853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830126" y="1312359"/>
            <a:ext cx="10109338" cy="4090407"/>
          </a:xfrm>
        </p:spPr>
        <p:txBody>
          <a:bodyPr vert="horz" lIns="91440" tIns="45720" rIns="91440" bIns="45720" rtlCol="0" anchor="t">
            <a:noAutofit/>
          </a:bodyPr>
          <a:lstStyle/>
          <a:p>
            <a:pPr algn="l">
              <a:lnSpc>
                <a:spcPct val="150000"/>
              </a:lnSpc>
            </a:pPr>
            <a:r>
              <a:rPr lang="en-US" sz="2800" b="1" dirty="0">
                <a:solidFill>
                  <a:schemeClr val="bg1"/>
                </a:solidFill>
                <a:latin typeface="Avenir Next LT Pro"/>
              </a:rPr>
              <a:t>Almighty God, we pray you graciously look on us, your family, for whom our Lord Jesus Christ was willing to be betrayed, and given into the hands of sinners, and to suffer death upon the cross; who now lives and reigns with you and the Holy Spirit, one God, for ever and ever. </a:t>
            </a:r>
            <a:endParaRPr lang="en-US">
              <a:cs typeface="Calibri" panose="020F0502020204030204"/>
            </a:endParaRPr>
          </a:p>
          <a:p>
            <a:pPr algn="l">
              <a:lnSpc>
                <a:spcPct val="150000"/>
              </a:lnSpc>
            </a:pPr>
            <a:r>
              <a:rPr lang="en-US" sz="2800" b="1" dirty="0">
                <a:solidFill>
                  <a:schemeClr val="bg1"/>
                </a:solidFill>
                <a:latin typeface="Avenir Next LT Pro"/>
              </a:rPr>
              <a:t>Amen.</a:t>
            </a:r>
            <a:endParaRPr lang="en-AU" sz="2800" b="1">
              <a:solidFill>
                <a:schemeClr val="bg1"/>
              </a:solidFill>
              <a:latin typeface="Avenir Next LT Pro"/>
            </a:endParaRPr>
          </a:p>
        </p:txBody>
      </p:sp>
    </p:spTree>
    <p:extLst>
      <p:ext uri="{BB962C8B-B14F-4D97-AF65-F5344CB8AC3E}">
        <p14:creationId xmlns:p14="http://schemas.microsoft.com/office/powerpoint/2010/main" val="2834692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585788" y="505557"/>
            <a:ext cx="9858375" cy="5846885"/>
          </a:xfrm>
        </p:spPr>
        <p:txBody>
          <a:bodyPr vert="horz" lIns="91440" tIns="45720" rIns="91440" bIns="45720" rtlCol="0" anchor="t">
            <a:noAutofit/>
          </a:bodyPr>
          <a:lstStyle/>
          <a:p>
            <a:pPr algn="l">
              <a:lnSpc>
                <a:spcPct val="125000"/>
              </a:lnSpc>
              <a:spcAft>
                <a:spcPts val="0"/>
              </a:spcAft>
            </a:pPr>
            <a:r>
              <a:rPr lang="en-AU" sz="2200" b="1" dirty="0">
                <a:solidFill>
                  <a:schemeClr val="bg1"/>
                </a:solidFill>
                <a:latin typeface="Avenir Next LT Pro"/>
                <a:ea typeface="Times New Roman" panose="02020603050405020304" pitchFamily="18" charset="0"/>
                <a:cs typeface="Segoe UI"/>
              </a:rPr>
              <a:t>Luke 23:26</a:t>
            </a:r>
            <a:r>
              <a:rPr lang="en-US" sz="2200" b="1" dirty="0">
                <a:solidFill>
                  <a:schemeClr val="bg1"/>
                </a:solidFill>
                <a:latin typeface="Avenir Next LT Pro"/>
              </a:rPr>
              <a:t>–</a:t>
            </a:r>
            <a:r>
              <a:rPr lang="en-AU" sz="2200" b="1" dirty="0">
                <a:solidFill>
                  <a:schemeClr val="bg1"/>
                </a:solidFill>
                <a:latin typeface="Avenir Next LT Pro"/>
                <a:ea typeface="Times New Roman" panose="02020603050405020304" pitchFamily="18" charset="0"/>
                <a:cs typeface="Segoe UI"/>
              </a:rPr>
              <a:t>49</a:t>
            </a:r>
          </a:p>
          <a:p>
            <a:pPr algn="l">
              <a:lnSpc>
                <a:spcPct val="125000"/>
              </a:lnSpc>
            </a:pPr>
            <a:r>
              <a:rPr lang="en-AU" sz="2200" b="1" dirty="0">
                <a:solidFill>
                  <a:schemeClr val="bg1"/>
                </a:solidFill>
                <a:latin typeface="Avenir Next LT Pro"/>
                <a:ea typeface="Times New Roman" panose="02020603050405020304" pitchFamily="18" charset="0"/>
                <a:cs typeface="Segoe UI"/>
              </a:rPr>
              <a:t>As the soldiers led him away, they seized Simon from Cyrene, who was on his way in from the country, and put the cross on him and made him carry it behind Jesus. </a:t>
            </a:r>
            <a:r>
              <a:rPr lang="en-AU" sz="2200" b="1" baseline="30000" dirty="0">
                <a:solidFill>
                  <a:schemeClr val="bg1"/>
                </a:solidFill>
                <a:latin typeface="Avenir Next LT Pro"/>
                <a:ea typeface="Times New Roman" panose="02020603050405020304" pitchFamily="18" charset="0"/>
                <a:cs typeface="Segoe UI"/>
              </a:rPr>
              <a:t> </a:t>
            </a:r>
            <a:r>
              <a:rPr lang="en-AU" sz="2200" b="1" dirty="0">
                <a:solidFill>
                  <a:schemeClr val="bg1"/>
                </a:solidFill>
                <a:latin typeface="Avenir Next LT Pro"/>
                <a:ea typeface="Times New Roman" panose="02020603050405020304" pitchFamily="18" charset="0"/>
                <a:cs typeface="Segoe UI"/>
              </a:rPr>
              <a:t>A large number of people followed him, including women who mourned and wailed for him. Jesus turned and said to them, “Daughters of Jerusalem, do not weep for me; weep for yourselves and for your children. For the time will come when you will say, ‘Blessed are the childless women, the wombs that never bore and the breasts that never nursed!’ Then</a:t>
            </a:r>
            <a:r>
              <a:rPr lang="en-AU" sz="2200" b="1" dirty="0">
                <a:solidFill>
                  <a:schemeClr val="bg1"/>
                </a:solidFill>
                <a:latin typeface="Avenir Next LT Pro"/>
                <a:ea typeface="Times New Roman" panose="02020603050405020304" pitchFamily="18" charset="0"/>
                <a:cs typeface="Times New Roman"/>
              </a:rPr>
              <a:t> </a:t>
            </a:r>
            <a:endParaRPr lang="en-AU" sz="2200" b="1" dirty="0">
              <a:solidFill>
                <a:schemeClr val="bg1"/>
              </a:solidFill>
              <a:latin typeface="Avenir Next LT Pro"/>
              <a:ea typeface="Times New Roman" panose="02020603050405020304" pitchFamily="18" charset="0"/>
              <a:cs typeface="Times New Roman" panose="02020603050405020304" pitchFamily="18" charset="0"/>
            </a:endParaRPr>
          </a:p>
          <a:p>
            <a:pPr algn="l">
              <a:lnSpc>
                <a:spcPct val="125000"/>
              </a:lnSpc>
              <a:spcAft>
                <a:spcPts val="0"/>
              </a:spcAft>
            </a:pPr>
            <a:r>
              <a:rPr lang="en-AU" sz="2200" b="1" dirty="0">
                <a:solidFill>
                  <a:schemeClr val="bg1"/>
                </a:solidFill>
                <a:latin typeface="Avenir Next LT Pro"/>
                <a:ea typeface="Times New Roman" panose="02020603050405020304" pitchFamily="18" charset="0"/>
                <a:cs typeface="Segoe UI"/>
              </a:rPr>
              <a:t>“‘they will say to the mountains, “Fall on us!”</a:t>
            </a:r>
            <a:br>
              <a:rPr lang="en-AU" sz="2200" b="1" dirty="0">
                <a:latin typeface="Avenir Next LT Pro"/>
                <a:ea typeface="Times New Roman" panose="02020603050405020304" pitchFamily="18" charset="0"/>
                <a:cs typeface="Segoe UI" panose="020B0502040204020203" pitchFamily="34" charset="0"/>
              </a:rPr>
            </a:br>
            <a:r>
              <a:rPr lang="en-AU" sz="2200" b="1" dirty="0">
                <a:solidFill>
                  <a:schemeClr val="bg1"/>
                </a:solidFill>
                <a:latin typeface="Avenir Next LT Pro"/>
                <a:ea typeface="Times New Roman" panose="02020603050405020304" pitchFamily="18" charset="0"/>
                <a:cs typeface="Courier New"/>
              </a:rPr>
              <a:t>    </a:t>
            </a:r>
            <a:r>
              <a:rPr lang="en-AU" sz="2200" b="1" dirty="0">
                <a:solidFill>
                  <a:schemeClr val="bg1"/>
                </a:solidFill>
                <a:latin typeface="Avenir Next LT Pro"/>
                <a:ea typeface="Times New Roman" panose="02020603050405020304" pitchFamily="18" charset="0"/>
                <a:cs typeface="Segoe UI"/>
              </a:rPr>
              <a:t>and to the hills, “Cover us!”’</a:t>
            </a:r>
            <a:endParaRPr lang="en-AU" sz="2200" b="1">
              <a:solidFill>
                <a:schemeClr val="bg1"/>
              </a:solidFill>
              <a:latin typeface="Avenir Next LT Pro"/>
              <a:ea typeface="Calibri" panose="020F0502020204030204" pitchFamily="34" charset="0"/>
              <a:cs typeface="Segoe UI"/>
            </a:endParaRPr>
          </a:p>
          <a:p>
            <a:pPr algn="l">
              <a:lnSpc>
                <a:spcPct val="125000"/>
              </a:lnSpc>
              <a:spcAft>
                <a:spcPts val="0"/>
              </a:spcAft>
            </a:pPr>
            <a:r>
              <a:rPr lang="en-AU" sz="2200" b="1" dirty="0">
                <a:solidFill>
                  <a:schemeClr val="bg1"/>
                </a:solidFill>
                <a:latin typeface="Avenir Next LT Pro"/>
                <a:ea typeface="Times New Roman" panose="02020603050405020304" pitchFamily="18" charset="0"/>
                <a:cs typeface="Segoe UI"/>
              </a:rPr>
              <a:t>For if people do these things when the tree is green, what will happen when it is dry?”</a:t>
            </a:r>
            <a:endParaRPr lang="en-AU" sz="2200" b="1">
              <a:solidFill>
                <a:schemeClr val="bg1"/>
              </a:solidFill>
              <a:latin typeface="Avenir Next LT Pro"/>
              <a:ea typeface="Calibri" panose="020F0502020204030204" pitchFamily="34" charset="0"/>
              <a:cs typeface="Segoe UI"/>
            </a:endParaRPr>
          </a:p>
          <a:p>
            <a:pPr>
              <a:lnSpc>
                <a:spcPct val="125000"/>
              </a:lnSpc>
            </a:pPr>
            <a:endParaRPr lang="en-AU" sz="2200" b="1" dirty="0">
              <a:solidFill>
                <a:schemeClr val="bg1"/>
              </a:solidFill>
              <a:latin typeface="Avenir Next LT Pro"/>
            </a:endParaRPr>
          </a:p>
        </p:txBody>
      </p:sp>
    </p:spTree>
    <p:extLst>
      <p:ext uri="{BB962C8B-B14F-4D97-AF65-F5344CB8AC3E}">
        <p14:creationId xmlns:p14="http://schemas.microsoft.com/office/powerpoint/2010/main" val="3573472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585788" y="505557"/>
            <a:ext cx="9701212" cy="5846885"/>
          </a:xfrm>
        </p:spPr>
        <p:txBody>
          <a:bodyPr vert="horz" lIns="91440" tIns="45720" rIns="91440" bIns="45720" rtlCol="0" anchor="t">
            <a:normAutofit lnSpcReduction="10000"/>
          </a:bodyPr>
          <a:lstStyle/>
          <a:p>
            <a:pPr algn="l">
              <a:lnSpc>
                <a:spcPct val="135000"/>
              </a:lnSpc>
              <a:spcAft>
                <a:spcPts val="0"/>
              </a:spcAft>
            </a:pPr>
            <a:r>
              <a:rPr lang="en-AU" sz="2200" b="1" dirty="0">
                <a:solidFill>
                  <a:schemeClr val="bg1"/>
                </a:solidFill>
                <a:latin typeface="Avenir Next LT Pro"/>
                <a:ea typeface="Times New Roman" panose="02020603050405020304" pitchFamily="18" charset="0"/>
                <a:cs typeface="Segoe UI"/>
              </a:rPr>
              <a:t>Two other men, both criminals, were also led out with him to be executed. </a:t>
            </a:r>
            <a:r>
              <a:rPr lang="en-AU" sz="2200" b="1" baseline="30000" dirty="0">
                <a:solidFill>
                  <a:schemeClr val="bg1"/>
                </a:solidFill>
                <a:latin typeface="Avenir Next LT Pro"/>
                <a:ea typeface="Times New Roman" panose="02020603050405020304" pitchFamily="18" charset="0"/>
                <a:cs typeface="Segoe UI"/>
              </a:rPr>
              <a:t> </a:t>
            </a:r>
            <a:r>
              <a:rPr lang="en-AU" sz="2200" b="1" dirty="0">
                <a:solidFill>
                  <a:schemeClr val="bg1"/>
                </a:solidFill>
                <a:latin typeface="Avenir Next LT Pro"/>
                <a:ea typeface="Times New Roman" panose="02020603050405020304" pitchFamily="18" charset="0"/>
                <a:cs typeface="Segoe UI"/>
              </a:rPr>
              <a:t>When they came to the place called the Skull, they crucified him there, along with the criminals—one on his right, the other on his left. Jesus said, “Father, forgive them, for they do not know what they are doing.”</a:t>
            </a:r>
            <a:r>
              <a:rPr lang="en-AU" sz="2200" b="1" baseline="30000" dirty="0">
                <a:solidFill>
                  <a:schemeClr val="bg1"/>
                </a:solidFill>
                <a:latin typeface="Avenir Next LT Pro"/>
                <a:ea typeface="Times New Roman" panose="02020603050405020304" pitchFamily="18" charset="0"/>
                <a:cs typeface="Segoe UI"/>
              </a:rPr>
              <a:t> </a:t>
            </a:r>
            <a:r>
              <a:rPr lang="en-AU" sz="2200" b="1" dirty="0">
                <a:solidFill>
                  <a:schemeClr val="bg1"/>
                </a:solidFill>
                <a:latin typeface="Avenir Next LT Pro"/>
                <a:ea typeface="Times New Roman" panose="02020603050405020304" pitchFamily="18" charset="0"/>
                <a:cs typeface="Segoe UI"/>
              </a:rPr>
              <a:t>And they divided up his clothes by casting lots.</a:t>
            </a:r>
            <a:endParaRPr lang="en-AU" sz="2200" b="1">
              <a:solidFill>
                <a:schemeClr val="bg1"/>
              </a:solidFill>
              <a:latin typeface="Avenir Next LT Pro"/>
              <a:ea typeface="Calibri" panose="020F0502020204030204" pitchFamily="34" charset="0"/>
              <a:cs typeface="Segoe UI"/>
            </a:endParaRPr>
          </a:p>
          <a:p>
            <a:pPr algn="l">
              <a:lnSpc>
                <a:spcPct val="135000"/>
              </a:lnSpc>
              <a:spcAft>
                <a:spcPts val="0"/>
              </a:spcAft>
            </a:pPr>
            <a:r>
              <a:rPr lang="en-AU" sz="2200" b="1" dirty="0">
                <a:solidFill>
                  <a:schemeClr val="bg1"/>
                </a:solidFill>
                <a:latin typeface="Avenir Next LT Pro"/>
                <a:ea typeface="Times New Roman" panose="02020603050405020304" pitchFamily="18" charset="0"/>
                <a:cs typeface="Segoe UI"/>
              </a:rPr>
              <a:t>The people stood watching, and the rulers even sneered at him. They said, “He saved others; let him save himself if he is God’s Messiah, the Chosen One.”</a:t>
            </a:r>
            <a:endParaRPr lang="en-AU" sz="2200" b="1">
              <a:solidFill>
                <a:schemeClr val="bg1"/>
              </a:solidFill>
              <a:latin typeface="Avenir Next LT Pro"/>
              <a:ea typeface="Calibri" panose="020F0502020204030204" pitchFamily="34" charset="0"/>
              <a:cs typeface="Segoe UI"/>
            </a:endParaRPr>
          </a:p>
          <a:p>
            <a:pPr algn="l">
              <a:lnSpc>
                <a:spcPct val="135000"/>
              </a:lnSpc>
              <a:spcAft>
                <a:spcPts val="0"/>
              </a:spcAft>
            </a:pPr>
            <a:r>
              <a:rPr lang="en-AU" sz="2200" b="1" dirty="0">
                <a:solidFill>
                  <a:schemeClr val="bg1"/>
                </a:solidFill>
                <a:latin typeface="Avenir Next LT Pro"/>
                <a:ea typeface="Times New Roman" panose="02020603050405020304" pitchFamily="18" charset="0"/>
                <a:cs typeface="Segoe UI"/>
              </a:rPr>
              <a:t>The soldiers also came up and mocked him. They offered him wine vinegar</a:t>
            </a:r>
            <a:r>
              <a:rPr lang="en-AU" sz="2200" b="1" baseline="30000" dirty="0">
                <a:solidFill>
                  <a:schemeClr val="bg1"/>
                </a:solidFill>
                <a:latin typeface="Avenir Next LT Pro"/>
                <a:ea typeface="Times New Roman" panose="02020603050405020304" pitchFamily="18" charset="0"/>
                <a:cs typeface="Segoe UI"/>
              </a:rPr>
              <a:t> </a:t>
            </a:r>
            <a:r>
              <a:rPr lang="en-AU" sz="2200" b="1" dirty="0">
                <a:solidFill>
                  <a:schemeClr val="bg1"/>
                </a:solidFill>
                <a:latin typeface="Avenir Next LT Pro"/>
                <a:ea typeface="Times New Roman" panose="02020603050405020304" pitchFamily="18" charset="0"/>
                <a:cs typeface="Segoe UI"/>
              </a:rPr>
              <a:t>and said, “If you are the king of the Jews, save yourself.”</a:t>
            </a:r>
            <a:endParaRPr lang="en-AU" sz="2200" b="1">
              <a:solidFill>
                <a:schemeClr val="bg1"/>
              </a:solidFill>
              <a:latin typeface="Avenir Next LT Pro"/>
              <a:ea typeface="Calibri" panose="020F0502020204030204" pitchFamily="34" charset="0"/>
              <a:cs typeface="Segoe UI"/>
            </a:endParaRPr>
          </a:p>
          <a:p>
            <a:pPr algn="l">
              <a:lnSpc>
                <a:spcPct val="135000"/>
              </a:lnSpc>
              <a:spcAft>
                <a:spcPts val="0"/>
              </a:spcAft>
            </a:pPr>
            <a:r>
              <a:rPr lang="en-AU" sz="2200" b="1" dirty="0">
                <a:solidFill>
                  <a:schemeClr val="bg1"/>
                </a:solidFill>
                <a:latin typeface="Avenir Next LT Pro"/>
                <a:ea typeface="Times New Roman" panose="02020603050405020304" pitchFamily="18" charset="0"/>
                <a:cs typeface="Segoe UI"/>
              </a:rPr>
              <a:t>There was a written notice above him, which read: </a:t>
            </a:r>
          </a:p>
          <a:p>
            <a:pPr algn="l">
              <a:lnSpc>
                <a:spcPct val="135000"/>
              </a:lnSpc>
              <a:spcAft>
                <a:spcPts val="0"/>
              </a:spcAft>
            </a:pPr>
            <a:r>
              <a:rPr lang="en-AU" sz="2200" b="1" cap="small" dirty="0">
                <a:solidFill>
                  <a:schemeClr val="bg1"/>
                </a:solidFill>
                <a:latin typeface="Avenir Next LT Pro"/>
                <a:ea typeface="Times New Roman" panose="02020603050405020304" pitchFamily="18" charset="0"/>
                <a:cs typeface="Segoe UI"/>
              </a:rPr>
              <a:t>this is the king of the </a:t>
            </a:r>
            <a:r>
              <a:rPr lang="en-AU" sz="2200" b="1" cap="small" dirty="0" err="1">
                <a:solidFill>
                  <a:schemeClr val="bg1"/>
                </a:solidFill>
                <a:latin typeface="Avenir Next LT Pro"/>
                <a:ea typeface="Times New Roman" panose="02020603050405020304" pitchFamily="18" charset="0"/>
                <a:cs typeface="Segoe UI"/>
              </a:rPr>
              <a:t>jews</a:t>
            </a:r>
            <a:r>
              <a:rPr lang="en-AU" sz="2200" b="1" dirty="0">
                <a:solidFill>
                  <a:schemeClr val="bg1"/>
                </a:solidFill>
                <a:latin typeface="Avenir Next LT Pro"/>
                <a:ea typeface="Times New Roman" panose="02020603050405020304" pitchFamily="18" charset="0"/>
                <a:cs typeface="Segoe UI"/>
              </a:rPr>
              <a:t>.</a:t>
            </a:r>
            <a:endParaRPr lang="en-AU" sz="2200" b="1">
              <a:solidFill>
                <a:schemeClr val="bg1"/>
              </a:solidFill>
              <a:latin typeface="Avenir Next LT Pro"/>
              <a:ea typeface="Calibri" panose="020F0502020204030204" pitchFamily="34" charset="0"/>
              <a:cs typeface="Segoe UI"/>
            </a:endParaRPr>
          </a:p>
        </p:txBody>
      </p:sp>
    </p:spTree>
    <p:extLst>
      <p:ext uri="{BB962C8B-B14F-4D97-AF65-F5344CB8AC3E}">
        <p14:creationId xmlns:p14="http://schemas.microsoft.com/office/powerpoint/2010/main" val="3491310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C7F8F8F4-380D-A142-8CC9-9BAFEF3E6F27}"/>
              </a:ext>
            </a:extLst>
          </p:cNvPr>
          <p:cNvSpPr txBox="1">
            <a:spLocks/>
          </p:cNvSpPr>
          <p:nvPr/>
        </p:nvSpPr>
        <p:spPr>
          <a:xfrm>
            <a:off x="585788" y="505557"/>
            <a:ext cx="9858375" cy="5980968"/>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25000"/>
              </a:lnSpc>
              <a:spcAft>
                <a:spcPts val="0"/>
              </a:spcAft>
            </a:pPr>
            <a:r>
              <a:rPr lang="en-AU" sz="2200" b="1" dirty="0">
                <a:solidFill>
                  <a:schemeClr val="bg1"/>
                </a:solidFill>
                <a:latin typeface="Avenir Next LT Pro"/>
                <a:ea typeface="Times New Roman" panose="02020603050405020304" pitchFamily="18" charset="0"/>
                <a:cs typeface="Segoe UI"/>
              </a:rPr>
              <a:t>One of the criminals who hung there hurled insults at him: “Aren’t you the Messiah? Save yourself and us!”</a:t>
            </a:r>
            <a:endParaRPr lang="en-AU" sz="2200" b="1">
              <a:solidFill>
                <a:schemeClr val="bg1"/>
              </a:solidFill>
              <a:latin typeface="Avenir Next LT Pro"/>
              <a:ea typeface="Calibri" panose="020F0502020204030204" pitchFamily="34" charset="0"/>
              <a:cs typeface="Segoe UI"/>
            </a:endParaRPr>
          </a:p>
          <a:p>
            <a:pPr algn="l">
              <a:lnSpc>
                <a:spcPct val="125000"/>
              </a:lnSpc>
              <a:spcAft>
                <a:spcPts val="0"/>
              </a:spcAft>
            </a:pPr>
            <a:r>
              <a:rPr lang="en-AU" sz="2200" b="1" dirty="0">
                <a:solidFill>
                  <a:schemeClr val="bg1"/>
                </a:solidFill>
                <a:latin typeface="Avenir Next LT Pro"/>
                <a:ea typeface="Times New Roman" panose="02020603050405020304" pitchFamily="18" charset="0"/>
                <a:cs typeface="Segoe UI"/>
              </a:rPr>
              <a:t>But the other criminal rebuked him. “Don’t you fear God,” he said, “since you are under the same sentence?</a:t>
            </a:r>
            <a:r>
              <a:rPr lang="en-AU" sz="2200" b="1" baseline="30000" dirty="0">
                <a:solidFill>
                  <a:schemeClr val="bg1"/>
                </a:solidFill>
                <a:latin typeface="Avenir Next LT Pro"/>
                <a:ea typeface="Times New Roman" panose="02020603050405020304" pitchFamily="18" charset="0"/>
                <a:cs typeface="Segoe UI"/>
              </a:rPr>
              <a:t> </a:t>
            </a:r>
            <a:r>
              <a:rPr lang="en-AU" sz="2200" b="1" dirty="0">
                <a:solidFill>
                  <a:schemeClr val="bg1"/>
                </a:solidFill>
                <a:latin typeface="Avenir Next LT Pro"/>
                <a:ea typeface="Times New Roman" panose="02020603050405020304" pitchFamily="18" charset="0"/>
                <a:cs typeface="Segoe UI"/>
              </a:rPr>
              <a:t>We are punished justly, for we are getting what our deeds deserve. But this man has done nothing wrong.”</a:t>
            </a:r>
            <a:endParaRPr lang="en-AU" sz="2200" b="1">
              <a:solidFill>
                <a:schemeClr val="bg1"/>
              </a:solidFill>
              <a:latin typeface="Avenir Next LT Pro"/>
              <a:ea typeface="Calibri" panose="020F0502020204030204" pitchFamily="34" charset="0"/>
              <a:cs typeface="Segoe UI"/>
            </a:endParaRPr>
          </a:p>
          <a:p>
            <a:pPr algn="l">
              <a:lnSpc>
                <a:spcPct val="125000"/>
              </a:lnSpc>
              <a:spcAft>
                <a:spcPts val="0"/>
              </a:spcAft>
            </a:pPr>
            <a:r>
              <a:rPr lang="en-AU" sz="2200" b="1" dirty="0">
                <a:solidFill>
                  <a:schemeClr val="bg1"/>
                </a:solidFill>
                <a:latin typeface="Avenir Next LT Pro"/>
                <a:ea typeface="Times New Roman" panose="02020603050405020304" pitchFamily="18" charset="0"/>
                <a:cs typeface="Segoe UI"/>
              </a:rPr>
              <a:t>Then he said, “Jesus, remember me when you come into your kingdom.”</a:t>
            </a:r>
            <a:endParaRPr lang="en-AU" sz="2200" b="1">
              <a:solidFill>
                <a:schemeClr val="bg1"/>
              </a:solidFill>
              <a:latin typeface="Avenir Next LT Pro"/>
              <a:ea typeface="Calibri" panose="020F0502020204030204" pitchFamily="34" charset="0"/>
              <a:cs typeface="Segoe UI"/>
            </a:endParaRPr>
          </a:p>
          <a:p>
            <a:pPr algn="l">
              <a:lnSpc>
                <a:spcPct val="125000"/>
              </a:lnSpc>
              <a:spcAft>
                <a:spcPts val="0"/>
              </a:spcAft>
            </a:pPr>
            <a:r>
              <a:rPr lang="en-AU" sz="2200" b="1" dirty="0">
                <a:solidFill>
                  <a:schemeClr val="bg1"/>
                </a:solidFill>
                <a:latin typeface="Avenir Next LT Pro"/>
                <a:ea typeface="Times New Roman" panose="02020603050405020304" pitchFamily="18" charset="0"/>
                <a:cs typeface="Segoe UI"/>
              </a:rPr>
              <a:t>Jesus answered him, “Truly I tell you, today you will be with me in paradise.”</a:t>
            </a:r>
            <a:endParaRPr lang="en-AU" sz="2200" b="1">
              <a:solidFill>
                <a:schemeClr val="bg1"/>
              </a:solidFill>
              <a:latin typeface="Avenir Next LT Pro"/>
              <a:ea typeface="Calibri" panose="020F0502020204030204" pitchFamily="34" charset="0"/>
              <a:cs typeface="Segoe UI"/>
            </a:endParaRPr>
          </a:p>
          <a:p>
            <a:pPr>
              <a:lnSpc>
                <a:spcPct val="125000"/>
              </a:lnSpc>
            </a:pPr>
            <a:endParaRPr lang="en-AU" sz="2200" b="1" dirty="0">
              <a:solidFill>
                <a:schemeClr val="bg1"/>
              </a:solidFill>
              <a:latin typeface="Avenir Next LT Pro"/>
            </a:endParaRPr>
          </a:p>
        </p:txBody>
      </p:sp>
    </p:spTree>
    <p:extLst>
      <p:ext uri="{BB962C8B-B14F-4D97-AF65-F5344CB8AC3E}">
        <p14:creationId xmlns:p14="http://schemas.microsoft.com/office/powerpoint/2010/main" val="1653853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4119E0D-9623-B24D-934B-0B194BBFF2BC}"/>
              </a:ext>
            </a:extLst>
          </p:cNvPr>
          <p:cNvSpPr txBox="1">
            <a:spLocks/>
          </p:cNvSpPr>
          <p:nvPr/>
        </p:nvSpPr>
        <p:spPr>
          <a:xfrm>
            <a:off x="585788" y="505557"/>
            <a:ext cx="9858375" cy="5966681"/>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25000"/>
              </a:lnSpc>
            </a:pPr>
            <a:r>
              <a:rPr lang="en-AU" sz="2200" b="1" dirty="0">
                <a:solidFill>
                  <a:schemeClr val="bg1"/>
                </a:solidFill>
                <a:latin typeface="Avenir Next LT Pro"/>
              </a:rPr>
              <a:t>It was now about noon, and darkness came over the whole land until three in the afternoon, for the sun stopped shining. And the curtain of the temple was torn in two. </a:t>
            </a:r>
            <a:r>
              <a:rPr lang="en-AU" sz="2200" b="1" baseline="30000" dirty="0">
                <a:solidFill>
                  <a:schemeClr val="bg1"/>
                </a:solidFill>
                <a:latin typeface="Avenir Next LT Pro"/>
              </a:rPr>
              <a:t> </a:t>
            </a:r>
            <a:r>
              <a:rPr lang="en-AU" sz="2200" b="1" dirty="0">
                <a:solidFill>
                  <a:schemeClr val="bg1"/>
                </a:solidFill>
                <a:latin typeface="Avenir Next LT Pro"/>
              </a:rPr>
              <a:t>Jesus called out with a loud voice, “Father, into your hands I commit my spirit.” When he had said this, he breathed his last.</a:t>
            </a:r>
          </a:p>
          <a:p>
            <a:pPr algn="l">
              <a:lnSpc>
                <a:spcPct val="125000"/>
              </a:lnSpc>
            </a:pPr>
            <a:r>
              <a:rPr lang="en-AU" sz="2200" b="1" dirty="0">
                <a:solidFill>
                  <a:schemeClr val="bg1"/>
                </a:solidFill>
                <a:latin typeface="Avenir Next LT Pro"/>
              </a:rPr>
              <a:t>The centurion, seeing what had happened, praised God and said, “Surely this was a righteous man.” When all the people who had gathered to witness this sight saw what took place, they beat their breasts and went away. But all those who knew him, including the women who had followed him from Galilee, stood at a distance, watching these things.</a:t>
            </a:r>
          </a:p>
          <a:p>
            <a:pPr>
              <a:lnSpc>
                <a:spcPct val="125000"/>
              </a:lnSpc>
            </a:pPr>
            <a:endParaRPr lang="en-AU" sz="2200" b="1" dirty="0">
              <a:solidFill>
                <a:schemeClr val="bg1"/>
              </a:solidFill>
              <a:latin typeface="Avenir Next LT Pro"/>
            </a:endParaRPr>
          </a:p>
        </p:txBody>
      </p:sp>
    </p:spTree>
    <p:extLst>
      <p:ext uri="{BB962C8B-B14F-4D97-AF65-F5344CB8AC3E}">
        <p14:creationId xmlns:p14="http://schemas.microsoft.com/office/powerpoint/2010/main" val="683182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993531" y="633046"/>
            <a:ext cx="10577146" cy="5339129"/>
          </a:xfrm>
        </p:spPr>
        <p:txBody>
          <a:bodyPr anchor="ctr">
            <a:normAutofit/>
          </a:bodyPr>
          <a:lstStyle/>
          <a:p>
            <a:pPr algn="l"/>
            <a:r>
              <a:rPr lang="en-AU" sz="4400" b="1" dirty="0">
                <a:solidFill>
                  <a:schemeClr val="bg1"/>
                </a:solidFill>
                <a:latin typeface="Avenir Next LT Pro"/>
              </a:rPr>
              <a:t>Times of crisis and injustice</a:t>
            </a:r>
          </a:p>
        </p:txBody>
      </p:sp>
    </p:spTree>
    <p:extLst>
      <p:ext uri="{BB962C8B-B14F-4D97-AF65-F5344CB8AC3E}">
        <p14:creationId xmlns:p14="http://schemas.microsoft.com/office/powerpoint/2010/main" val="19475269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
            <a:extLst>
              <a:ext uri="{FF2B5EF4-FFF2-40B4-BE49-F238E27FC236}">
                <a16:creationId xmlns:a16="http://schemas.microsoft.com/office/drawing/2014/main" id="{C3CA40A3-6601-4E72-B260-E4B71F3493B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6724" y="385762"/>
            <a:ext cx="6948726" cy="6086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737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DFF0B6C-D106-4B1F-9B77-3625D4290622}"/>
              </a:ext>
            </a:extLst>
          </p:cNvPr>
          <p:cNvSpPr>
            <a:spLocks noGrp="1"/>
          </p:cNvSpPr>
          <p:nvPr>
            <p:ph type="subTitle" idx="1"/>
          </p:nvPr>
        </p:nvSpPr>
        <p:spPr>
          <a:xfrm>
            <a:off x="1315844" y="1538868"/>
            <a:ext cx="9352156" cy="3718932"/>
          </a:xfrm>
        </p:spPr>
        <p:txBody>
          <a:bodyPr>
            <a:normAutofit/>
          </a:bodyPr>
          <a:lstStyle/>
          <a:p>
            <a:r>
              <a:rPr lang="en-AU" dirty="0"/>
              <a:t>Psalm 22</a:t>
            </a:r>
          </a:p>
          <a:p>
            <a:endParaRPr lang="en-AU" dirty="0"/>
          </a:p>
        </p:txBody>
      </p:sp>
      <p:pic>
        <p:nvPicPr>
          <p:cNvPr id="2" name="Picture 1">
            <a:extLst>
              <a:ext uri="{FF2B5EF4-FFF2-40B4-BE49-F238E27FC236}">
                <a16:creationId xmlns:a16="http://schemas.microsoft.com/office/drawing/2014/main" id="{D57F12D5-E7A0-490D-85AE-6EA479E97B5F}"/>
              </a:ext>
            </a:extLst>
          </p:cNvPr>
          <p:cNvPicPr>
            <a:picLocks noChangeAspect="1"/>
          </p:cNvPicPr>
          <p:nvPr/>
        </p:nvPicPr>
        <p:blipFill>
          <a:blip r:embed="rId2"/>
          <a:stretch>
            <a:fillRect/>
          </a:stretch>
        </p:blipFill>
        <p:spPr>
          <a:xfrm>
            <a:off x="431417" y="400050"/>
            <a:ext cx="6963103" cy="6057900"/>
          </a:xfrm>
          <a:prstGeom prst="rect">
            <a:avLst/>
          </a:prstGeom>
        </p:spPr>
      </p:pic>
    </p:spTree>
    <p:extLst>
      <p:ext uri="{BB962C8B-B14F-4D97-AF65-F5344CB8AC3E}">
        <p14:creationId xmlns:p14="http://schemas.microsoft.com/office/powerpoint/2010/main" val="1921375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2C1999AD-D5AC-5542-80F5-EF3F5088DDCE}"/>
              </a:ext>
            </a:extLst>
          </p:cNvPr>
          <p:cNvSpPr txBox="1">
            <a:spLocks/>
          </p:cNvSpPr>
          <p:nvPr/>
        </p:nvSpPr>
        <p:spPr>
          <a:xfrm>
            <a:off x="993531" y="633046"/>
            <a:ext cx="10577146" cy="5496292"/>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en-AU" sz="3600" b="1" dirty="0">
                <a:solidFill>
                  <a:schemeClr val="bg1"/>
                </a:solidFill>
                <a:latin typeface="Avenir Next LT Pro"/>
              </a:rPr>
              <a:t>Times of crisis and injustice</a:t>
            </a:r>
          </a:p>
          <a:p>
            <a:pPr algn="l">
              <a:lnSpc>
                <a:spcPct val="100000"/>
              </a:lnSpc>
            </a:pPr>
            <a:r>
              <a:rPr lang="en-AU" sz="5400" i="1" dirty="0">
                <a:solidFill>
                  <a:schemeClr val="bg1"/>
                </a:solidFill>
                <a:latin typeface="Avenir Next LT Pro"/>
              </a:rPr>
              <a:t>Jesus cares for others</a:t>
            </a:r>
          </a:p>
        </p:txBody>
      </p:sp>
    </p:spTree>
    <p:extLst>
      <p:ext uri="{BB962C8B-B14F-4D97-AF65-F5344CB8AC3E}">
        <p14:creationId xmlns:p14="http://schemas.microsoft.com/office/powerpoint/2010/main" val="4184983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52AAFB13-E4A5-CC44-8B68-4E75936A1675}"/>
              </a:ext>
            </a:extLst>
          </p:cNvPr>
          <p:cNvSpPr txBox="1">
            <a:spLocks/>
          </p:cNvSpPr>
          <p:nvPr/>
        </p:nvSpPr>
        <p:spPr>
          <a:xfrm>
            <a:off x="993531" y="633046"/>
            <a:ext cx="10577146" cy="5496292"/>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en-AU" sz="3600" b="1" dirty="0">
                <a:solidFill>
                  <a:schemeClr val="bg1"/>
                </a:solidFill>
                <a:latin typeface="Avenir Next LT Pro"/>
              </a:rPr>
              <a:t>Times of crisis and injustice</a:t>
            </a:r>
          </a:p>
          <a:p>
            <a:pPr algn="l">
              <a:lnSpc>
                <a:spcPct val="100000"/>
              </a:lnSpc>
            </a:pPr>
            <a:r>
              <a:rPr lang="en-AU" sz="5400" i="1" dirty="0">
                <a:solidFill>
                  <a:schemeClr val="bg1"/>
                </a:solidFill>
                <a:latin typeface="Avenir Next LT Pro"/>
              </a:rPr>
              <a:t>Jesus provides </a:t>
            </a:r>
            <a:br>
              <a:rPr lang="en-AU" sz="5400" i="1" dirty="0">
                <a:latin typeface="Avenir Next LT Pro"/>
              </a:rPr>
            </a:br>
            <a:r>
              <a:rPr lang="en-AU" sz="5400" i="1" dirty="0">
                <a:solidFill>
                  <a:schemeClr val="bg1"/>
                </a:solidFill>
                <a:latin typeface="Avenir Next LT Pro"/>
              </a:rPr>
              <a:t>hope and mercy</a:t>
            </a:r>
          </a:p>
        </p:txBody>
      </p:sp>
    </p:spTree>
    <p:extLst>
      <p:ext uri="{BB962C8B-B14F-4D97-AF65-F5344CB8AC3E}">
        <p14:creationId xmlns:p14="http://schemas.microsoft.com/office/powerpoint/2010/main" val="24241022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8F743993-6EFC-E745-8072-7E0FE2899FAB}"/>
              </a:ext>
            </a:extLst>
          </p:cNvPr>
          <p:cNvSpPr txBox="1">
            <a:spLocks/>
          </p:cNvSpPr>
          <p:nvPr/>
        </p:nvSpPr>
        <p:spPr>
          <a:xfrm>
            <a:off x="993531" y="633046"/>
            <a:ext cx="10577146" cy="5496292"/>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pPr>
            <a:r>
              <a:rPr lang="en-AU" sz="3600" b="1" dirty="0">
                <a:solidFill>
                  <a:schemeClr val="bg1"/>
                </a:solidFill>
                <a:latin typeface="Avenir Next LT Pro"/>
              </a:rPr>
              <a:t>Times of crisis and injustice</a:t>
            </a:r>
          </a:p>
          <a:p>
            <a:pPr algn="l">
              <a:lnSpc>
                <a:spcPct val="100000"/>
              </a:lnSpc>
            </a:pPr>
            <a:r>
              <a:rPr lang="en-AU" sz="5400" i="1" dirty="0">
                <a:solidFill>
                  <a:schemeClr val="bg1"/>
                </a:solidFill>
                <a:latin typeface="Avenir Next LT Pro"/>
              </a:rPr>
              <a:t>Jesus leads people to God</a:t>
            </a:r>
          </a:p>
        </p:txBody>
      </p:sp>
    </p:spTree>
    <p:extLst>
      <p:ext uri="{BB962C8B-B14F-4D97-AF65-F5344CB8AC3E}">
        <p14:creationId xmlns:p14="http://schemas.microsoft.com/office/powerpoint/2010/main" val="10359525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DAB4A945-7DD1-7740-8D60-89F6711DB4D6}"/>
              </a:ext>
            </a:extLst>
          </p:cNvPr>
          <p:cNvSpPr txBox="1">
            <a:spLocks/>
          </p:cNvSpPr>
          <p:nvPr/>
        </p:nvSpPr>
        <p:spPr>
          <a:xfrm>
            <a:off x="993531" y="633046"/>
            <a:ext cx="8507657" cy="5496292"/>
          </a:xfrm>
          <a:prstGeom prst="rect">
            <a:avLst/>
          </a:prstGeom>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r>
              <a:rPr lang="en-US" sz="4400" b="1" dirty="0">
                <a:solidFill>
                  <a:schemeClr val="bg1"/>
                </a:solidFill>
                <a:latin typeface="Avenir Next LT Pro"/>
              </a:rPr>
              <a:t>Good Friday is an opportunity to accept God’s grace</a:t>
            </a:r>
          </a:p>
          <a:p>
            <a:pPr lvl="0" algn="l"/>
            <a:endParaRPr lang="en-US" sz="4000" b="1" dirty="0">
              <a:solidFill>
                <a:schemeClr val="bg1"/>
              </a:solidFill>
              <a:latin typeface="Avenir Next LT Pro"/>
            </a:endParaRPr>
          </a:p>
          <a:p>
            <a:pPr algn="l">
              <a:lnSpc>
                <a:spcPct val="100000"/>
              </a:lnSpc>
            </a:pPr>
            <a:r>
              <a:rPr lang="en-US" dirty="0">
                <a:solidFill>
                  <a:schemeClr val="bg1"/>
                </a:solidFill>
                <a:latin typeface="Avenir Next LT Pro"/>
              </a:rPr>
              <a:t>“Pray that you might know how wide and long and high and deep is the love of Christ, and to know this love that surpasses knowledge – that you may be filled to the measure of all the fullness of God” </a:t>
            </a:r>
          </a:p>
          <a:p>
            <a:pPr lvl="0" algn="l">
              <a:lnSpc>
                <a:spcPct val="100000"/>
              </a:lnSpc>
            </a:pPr>
            <a:r>
              <a:rPr lang="en-US" dirty="0">
                <a:solidFill>
                  <a:schemeClr val="bg1"/>
                </a:solidFill>
                <a:latin typeface="Avenir Next LT Pro"/>
              </a:rPr>
              <a:t>(Ephesians 3:19). </a:t>
            </a:r>
          </a:p>
        </p:txBody>
      </p:sp>
    </p:spTree>
    <p:extLst>
      <p:ext uri="{BB962C8B-B14F-4D97-AF65-F5344CB8AC3E}">
        <p14:creationId xmlns:p14="http://schemas.microsoft.com/office/powerpoint/2010/main" val="18585118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C7E730AC-BA0F-B047-B407-1479C7B51495}"/>
              </a:ext>
            </a:extLst>
          </p:cNvPr>
          <p:cNvSpPr txBox="1">
            <a:spLocks/>
          </p:cNvSpPr>
          <p:nvPr/>
        </p:nvSpPr>
        <p:spPr>
          <a:xfrm>
            <a:off x="471488" y="633046"/>
            <a:ext cx="10158411" cy="5724892"/>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200" b="1" dirty="0">
                <a:solidFill>
                  <a:schemeClr val="bg1"/>
                </a:solidFill>
                <a:latin typeface="Avenir Next LT Pro"/>
              </a:rPr>
              <a:t>THINK</a:t>
            </a:r>
            <a:endParaRPr lang="en-AU" sz="2200" b="1">
              <a:solidFill>
                <a:schemeClr val="bg1"/>
              </a:solidFill>
              <a:latin typeface="Avenir Next LT Pro"/>
            </a:endParaRPr>
          </a:p>
          <a:p>
            <a:pPr algn="l"/>
            <a:r>
              <a:rPr lang="en-US" sz="2200" b="1" dirty="0">
                <a:solidFill>
                  <a:schemeClr val="bg1"/>
                </a:solidFill>
                <a:latin typeface="Avenir Next LT Pro"/>
              </a:rPr>
              <a:t>How do you respond in times of injustice or crisis?</a:t>
            </a:r>
            <a:endParaRPr lang="en-AU" sz="2200" b="1">
              <a:solidFill>
                <a:schemeClr val="bg1"/>
              </a:solidFill>
              <a:latin typeface="Avenir Next LT Pro"/>
            </a:endParaRPr>
          </a:p>
          <a:p>
            <a:pPr algn="l"/>
            <a:endParaRPr lang="en-AU" sz="2200" b="1">
              <a:solidFill>
                <a:schemeClr val="bg1"/>
              </a:solidFill>
              <a:latin typeface="Avenir Next LT Pro"/>
            </a:endParaRPr>
          </a:p>
          <a:p>
            <a:pPr algn="l"/>
            <a:r>
              <a:rPr lang="en-US" sz="2200" b="1" dirty="0">
                <a:solidFill>
                  <a:schemeClr val="bg1"/>
                </a:solidFill>
                <a:latin typeface="Avenir Next LT Pro"/>
              </a:rPr>
              <a:t>SHARE</a:t>
            </a:r>
            <a:endParaRPr lang="en-AU" sz="2200" b="1">
              <a:solidFill>
                <a:schemeClr val="bg1"/>
              </a:solidFill>
              <a:latin typeface="Avenir Next LT Pro"/>
            </a:endParaRPr>
          </a:p>
          <a:p>
            <a:pPr algn="l"/>
            <a:r>
              <a:rPr lang="en-US" sz="2200" b="1" dirty="0">
                <a:solidFill>
                  <a:schemeClr val="bg1"/>
                </a:solidFill>
                <a:latin typeface="Avenir Next LT Pro"/>
              </a:rPr>
              <a:t>How do people typically respond in times of injustice and crisis?</a:t>
            </a:r>
            <a:endParaRPr lang="en-AU" sz="2200" b="1">
              <a:solidFill>
                <a:schemeClr val="bg1"/>
              </a:solidFill>
              <a:latin typeface="Avenir Next LT Pro"/>
            </a:endParaRPr>
          </a:p>
          <a:p>
            <a:pPr algn="l"/>
            <a:r>
              <a:rPr lang="en-US" sz="2200" b="1" dirty="0">
                <a:solidFill>
                  <a:schemeClr val="bg1"/>
                </a:solidFill>
                <a:latin typeface="Avenir Next LT Pro"/>
              </a:rPr>
              <a:t>How does Jesus respond to the injustice and crisis that he faces in this story?</a:t>
            </a:r>
            <a:endParaRPr lang="en-AU" sz="2200" b="1">
              <a:solidFill>
                <a:schemeClr val="bg1"/>
              </a:solidFill>
              <a:latin typeface="Avenir Next LT Pro"/>
            </a:endParaRPr>
          </a:p>
          <a:p>
            <a:pPr algn="l"/>
            <a:r>
              <a:rPr lang="en-US" sz="2200" b="1" dirty="0">
                <a:solidFill>
                  <a:schemeClr val="bg1"/>
                </a:solidFill>
                <a:latin typeface="Avenir Next LT Pro"/>
              </a:rPr>
              <a:t>What does this show us about Jesus?</a:t>
            </a:r>
            <a:endParaRPr lang="en-AU" sz="2200" b="1">
              <a:solidFill>
                <a:schemeClr val="bg1"/>
              </a:solidFill>
              <a:latin typeface="Avenir Next LT Pro"/>
            </a:endParaRPr>
          </a:p>
          <a:p>
            <a:pPr algn="l"/>
            <a:endParaRPr lang="en-AU" sz="2200" b="1">
              <a:solidFill>
                <a:schemeClr val="bg1"/>
              </a:solidFill>
              <a:latin typeface="Avenir Next LT Pro"/>
            </a:endParaRPr>
          </a:p>
          <a:p>
            <a:pPr algn="l"/>
            <a:r>
              <a:rPr lang="en-US" sz="2200" b="1" dirty="0">
                <a:solidFill>
                  <a:schemeClr val="bg1"/>
                </a:solidFill>
                <a:latin typeface="Avenir Next LT Pro"/>
              </a:rPr>
              <a:t>PRAY</a:t>
            </a:r>
            <a:endParaRPr lang="en-AU" sz="2200" b="1">
              <a:solidFill>
                <a:schemeClr val="bg1"/>
              </a:solidFill>
              <a:latin typeface="Avenir Next LT Pro"/>
            </a:endParaRPr>
          </a:p>
          <a:p>
            <a:pPr algn="l"/>
            <a:r>
              <a:rPr lang="en-US" sz="2200" b="1" dirty="0">
                <a:solidFill>
                  <a:schemeClr val="bg1"/>
                </a:solidFill>
                <a:latin typeface="Avenir Next LT Pro"/>
              </a:rPr>
              <a:t>Thank God for his love and merciful forgiveness.</a:t>
            </a:r>
            <a:endParaRPr lang="en-AU" sz="2200" b="1">
              <a:solidFill>
                <a:schemeClr val="bg1"/>
              </a:solidFill>
              <a:latin typeface="Avenir Next LT Pro"/>
            </a:endParaRPr>
          </a:p>
          <a:p>
            <a:pPr algn="l"/>
            <a:r>
              <a:rPr lang="en-US" sz="2200" b="1" dirty="0">
                <a:solidFill>
                  <a:schemeClr val="bg1"/>
                </a:solidFill>
                <a:latin typeface="Avenir Next LT Pro"/>
              </a:rPr>
              <a:t>Pray that you and others would know </a:t>
            </a:r>
          </a:p>
          <a:p>
            <a:pPr algn="l"/>
            <a:r>
              <a:rPr lang="en-US" sz="2200" b="1" dirty="0">
                <a:solidFill>
                  <a:schemeClr val="bg1"/>
                </a:solidFill>
                <a:latin typeface="Avenir Next LT Pro"/>
              </a:rPr>
              <a:t>“how wide and long and high and deep is the love of Christ”.</a:t>
            </a:r>
            <a:endParaRPr lang="en-AU" sz="2200" b="1">
              <a:solidFill>
                <a:schemeClr val="bg1"/>
              </a:solidFill>
              <a:latin typeface="Avenir Next LT Pro"/>
            </a:endParaRPr>
          </a:p>
          <a:p>
            <a:pPr algn="l"/>
            <a:r>
              <a:rPr lang="en-US" sz="2200" b="1" dirty="0">
                <a:solidFill>
                  <a:schemeClr val="bg1"/>
                </a:solidFill>
                <a:latin typeface="Avenir Next LT Pro"/>
              </a:rPr>
              <a:t>Pray that others might know the loving mercy of God at this time.</a:t>
            </a:r>
            <a:endParaRPr lang="en-AU" sz="2200" b="1">
              <a:solidFill>
                <a:schemeClr val="bg1"/>
              </a:solidFill>
              <a:latin typeface="Avenir Next LT Pro"/>
            </a:endParaRPr>
          </a:p>
        </p:txBody>
      </p:sp>
    </p:spTree>
    <p:extLst>
      <p:ext uri="{BB962C8B-B14F-4D97-AF65-F5344CB8AC3E}">
        <p14:creationId xmlns:p14="http://schemas.microsoft.com/office/powerpoint/2010/main" val="190470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00492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904353D089F774DA4747E22DFD80E51" ma:contentTypeVersion="13" ma:contentTypeDescription="Create a new document." ma:contentTypeScope="" ma:versionID="9a2612606cd43cdcd3a6605557d04194">
  <xsd:schema xmlns:xsd="http://www.w3.org/2001/XMLSchema" xmlns:xs="http://www.w3.org/2001/XMLSchema" xmlns:p="http://schemas.microsoft.com/office/2006/metadata/properties" xmlns:ns3="b0e72f02-33b3-4f25-b3ba-d17d95684e39" xmlns:ns4="7c5c5aad-8752-474c-84f0-5944c9945e22" targetNamespace="http://schemas.microsoft.com/office/2006/metadata/properties" ma:root="true" ma:fieldsID="b80ecb6a0e78331010e85ba27e9abb0a" ns3:_="" ns4:_="">
    <xsd:import namespace="b0e72f02-33b3-4f25-b3ba-d17d95684e39"/>
    <xsd:import namespace="7c5c5aad-8752-474c-84f0-5944c9945e2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DateTaken"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e72f02-33b3-4f25-b3ba-d17d95684e3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c5c5aad-8752-474c-84f0-5944c9945e2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6262D2-90B7-4B12-9EE5-2B916C8A7E32}">
  <ds:schemaRefs>
    <ds:schemaRef ds:uri="http://schemas.microsoft.com/office/infopath/2007/PartnerControls"/>
    <ds:schemaRef ds:uri="http://schemas.microsoft.com/office/2006/documentManagement/types"/>
    <ds:schemaRef ds:uri="http://www.w3.org/XML/1998/namespace"/>
    <ds:schemaRef ds:uri="http://purl.org/dc/dcmitype/"/>
    <ds:schemaRef ds:uri="http://schemas.openxmlformats.org/package/2006/metadata/core-properties"/>
    <ds:schemaRef ds:uri="http://purl.org/dc/terms/"/>
    <ds:schemaRef ds:uri="http://purl.org/dc/elements/1.1/"/>
    <ds:schemaRef ds:uri="http://schemas.microsoft.com/office/2006/metadata/properties"/>
    <ds:schemaRef ds:uri="7c5c5aad-8752-474c-84f0-5944c9945e22"/>
    <ds:schemaRef ds:uri="b0e72f02-33b3-4f25-b3ba-d17d95684e39"/>
  </ds:schemaRefs>
</ds:datastoreItem>
</file>

<file path=customXml/itemProps2.xml><?xml version="1.0" encoding="utf-8"?>
<ds:datastoreItem xmlns:ds="http://schemas.openxmlformats.org/officeDocument/2006/customXml" ds:itemID="{FD761EBB-F23C-4DE4-A060-D862D3EC06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e72f02-33b3-4f25-b3ba-d17d95684e39"/>
    <ds:schemaRef ds:uri="7c5c5aad-8752-474c-84f0-5944c9945e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6E8A98-0B52-49B6-87D0-45A9DC6BDB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1998</TotalTime>
  <Words>819</Words>
  <Application>Microsoft Office PowerPoint</Application>
  <PresentationFormat>Widescreen</PresentationFormat>
  <Paragraphs>42</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Friday</dc:title>
  <dc:creator>Rod Yule</dc:creator>
  <cp:lastModifiedBy>Emma Park</cp:lastModifiedBy>
  <cp:revision>46</cp:revision>
  <dcterms:created xsi:type="dcterms:W3CDTF">2020-12-23T01:19:42Z</dcterms:created>
  <dcterms:modified xsi:type="dcterms:W3CDTF">2021-02-03T05:02:26Z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0x010100A904353D089F774DA4747E22DFD80E51</vt:lpwstr>
  </property>
</Properties>
</file>