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1" r:id="rId8"/>
    <p:sldId id="262" r:id="rId9"/>
    <p:sldId id="263" r:id="rId10"/>
    <p:sldId id="264" r:id="rId11"/>
    <p:sldId id="270" r:id="rId12"/>
    <p:sldId id="271" r:id="rId13"/>
    <p:sldId id="272" r:id="rId14"/>
    <p:sldId id="268" r:id="rId15"/>
    <p:sldId id="274" r:id="rId16"/>
    <p:sldId id="275" r:id="rId17"/>
    <p:sldId id="273" r:id="rId18"/>
    <p:sldId id="269" r:id="rId19"/>
    <p:sldId id="27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d Yule" initials="RY" lastIdx="1" clrIdx="0">
    <p:extLst>
      <p:ext uri="{19B8F6BF-5375-455C-9EA6-DF929625EA0E}">
        <p15:presenceInfo xmlns:p15="http://schemas.microsoft.com/office/powerpoint/2012/main" userId="S::rod.yule@salvationarmy.org.au::e35e4393-21ca-400c-aca5-b80cc1a2e801" providerId="AD"/>
      </p:ext>
    </p:extLst>
  </p:cmAuthor>
  <p:cmAuthor id="2" name="Emma Park" initials="EP" lastIdx="1" clrIdx="1">
    <p:extLst>
      <p:ext uri="{19B8F6BF-5375-455C-9EA6-DF929625EA0E}">
        <p15:presenceInfo xmlns:p15="http://schemas.microsoft.com/office/powerpoint/2012/main" userId="S::emma.park@salvationarmy.org.au::d7e7244f-be7f-4d48-8539-70f67653e93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D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00E2D4-BFB0-5080-8E70-5B37B4414DFB}" v="2" dt="2021-02-02T22:43:20.391"/>
    <p1510:client id="{5F4DE07B-AB77-E08E-5887-8D3F21ABBB39}" v="3" dt="2021-02-02T21:59:32.879"/>
    <p1510:client id="{6613554E-AFE0-564B-9629-420C6BD27F88}" v="42" dt="2021-02-02T06:03:29.060"/>
    <p1510:client id="{E31FD329-CF28-83F4-C847-2C04F911474D}" v="1" dt="2021-02-02T06:13:22.230"/>
    <p1510:client id="{E3CDCC1E-8D05-5624-9FBA-3644F396D356}" v="75" dt="2021-02-03T05:03:01.5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Flint" userId="S::rebecca.flint@salvationarmy.org.au::8f093e2a-d9a7-4ac5-8f84-f22056feb510" providerId="AD" clId="Web-{3B00E2D4-BFB0-5080-8E70-5B37B4414DFB}"/>
    <pc:docChg chg="addSld modSld">
      <pc:chgData name="Rebecca Flint" userId="S::rebecca.flint@salvationarmy.org.au::8f093e2a-d9a7-4ac5-8f84-f22056feb510" providerId="AD" clId="Web-{3B00E2D4-BFB0-5080-8E70-5B37B4414DFB}" dt="2021-02-02T22:43:20.391" v="1"/>
      <pc:docMkLst>
        <pc:docMk/>
      </pc:docMkLst>
      <pc:sldChg chg="delSp add replId">
        <pc:chgData name="Rebecca Flint" userId="S::rebecca.flint@salvationarmy.org.au::8f093e2a-d9a7-4ac5-8f84-f22056feb510" providerId="AD" clId="Web-{3B00E2D4-BFB0-5080-8E70-5B37B4414DFB}" dt="2021-02-02T22:43:20.391" v="1"/>
        <pc:sldMkLst>
          <pc:docMk/>
          <pc:sldMk cId="3583089262" sldId="276"/>
        </pc:sldMkLst>
        <pc:spChg chg="del">
          <ac:chgData name="Rebecca Flint" userId="S::rebecca.flint@salvationarmy.org.au::8f093e2a-d9a7-4ac5-8f84-f22056feb510" providerId="AD" clId="Web-{3B00E2D4-BFB0-5080-8E70-5B37B4414DFB}" dt="2021-02-02T22:43:20.391" v="1"/>
          <ac:spMkLst>
            <pc:docMk/>
            <pc:sldMk cId="3583089262" sldId="276"/>
            <ac:spMk id="4" creationId="{C7E730AC-BA0F-B047-B407-1479C7B51495}"/>
          </ac:spMkLst>
        </pc:spChg>
      </pc:sldChg>
    </pc:docChg>
  </pc:docChgLst>
  <pc:docChgLst>
    <pc:chgData name="Rod Yule" userId="S::rod.yule@salvationarmy.org.au::e35e4393-21ca-400c-aca5-b80cc1a2e801" providerId="AD" clId="Web-{E31FD329-CF28-83F4-C847-2C04F911474D}"/>
    <pc:docChg chg="">
      <pc:chgData name="Rod Yule" userId="S::rod.yule@salvationarmy.org.au::e35e4393-21ca-400c-aca5-b80cc1a2e801" providerId="AD" clId="Web-{E31FD329-CF28-83F4-C847-2C04F911474D}" dt="2021-02-02T06:13:22.230" v="0"/>
      <pc:docMkLst>
        <pc:docMk/>
      </pc:docMkLst>
      <pc:sldChg chg="addCm">
        <pc:chgData name="Rod Yule" userId="S::rod.yule@salvationarmy.org.au::e35e4393-21ca-400c-aca5-b80cc1a2e801" providerId="AD" clId="Web-{E31FD329-CF28-83F4-C847-2C04F911474D}" dt="2021-02-02T06:13:22.230" v="0"/>
        <pc:sldMkLst>
          <pc:docMk/>
          <pc:sldMk cId="1865128211" sldId="271"/>
        </pc:sldMkLst>
      </pc:sldChg>
    </pc:docChg>
  </pc:docChgLst>
  <pc:docChgLst>
    <pc:chgData name="Emma Park" userId="S::emma.park@salvationarmy.org.au::d7e7244f-be7f-4d48-8539-70f67653e93d" providerId="AD" clId="Web-{E3CDCC1E-8D05-5624-9FBA-3644F396D356}"/>
    <pc:docChg chg="modSld">
      <pc:chgData name="Emma Park" userId="S::emma.park@salvationarmy.org.au::d7e7244f-be7f-4d48-8539-70f67653e93d" providerId="AD" clId="Web-{E3CDCC1E-8D05-5624-9FBA-3644F396D356}" dt="2021-02-03T05:03:01.565" v="43" actId="14100"/>
      <pc:docMkLst>
        <pc:docMk/>
      </pc:docMkLst>
      <pc:sldChg chg="modSp">
        <pc:chgData name="Emma Park" userId="S::emma.park@salvationarmy.org.au::d7e7244f-be7f-4d48-8539-70f67653e93d" providerId="AD" clId="Web-{E3CDCC1E-8D05-5624-9FBA-3644F396D356}" dt="2021-02-03T04:58:38.216" v="11" actId="14100"/>
        <pc:sldMkLst>
          <pc:docMk/>
          <pc:sldMk cId="2834692355" sldId="257"/>
        </pc:sldMkLst>
        <pc:spChg chg="mod">
          <ac:chgData name="Emma Park" userId="S::emma.park@salvationarmy.org.au::d7e7244f-be7f-4d48-8539-70f67653e93d" providerId="AD" clId="Web-{E3CDCC1E-8D05-5624-9FBA-3644F396D356}" dt="2021-02-03T04:58:38.216" v="11" actId="14100"/>
          <ac:spMkLst>
            <pc:docMk/>
            <pc:sldMk cId="2834692355" sldId="257"/>
            <ac:spMk id="3" creationId="{EDFF0B6C-D106-4B1F-9B77-3625D4290622}"/>
          </ac:spMkLst>
        </pc:spChg>
      </pc:sldChg>
      <pc:sldChg chg="modSp">
        <pc:chgData name="Emma Park" userId="S::emma.park@salvationarmy.org.au::d7e7244f-be7f-4d48-8539-70f67653e93d" providerId="AD" clId="Web-{E3CDCC1E-8D05-5624-9FBA-3644F396D356}" dt="2021-02-03T04:58:43.935" v="12" actId="20577"/>
        <pc:sldMkLst>
          <pc:docMk/>
          <pc:sldMk cId="3573472174" sldId="258"/>
        </pc:sldMkLst>
        <pc:spChg chg="mod">
          <ac:chgData name="Emma Park" userId="S::emma.park@salvationarmy.org.au::d7e7244f-be7f-4d48-8539-70f67653e93d" providerId="AD" clId="Web-{E3CDCC1E-8D05-5624-9FBA-3644F396D356}" dt="2021-02-03T04:58:43.935" v="12" actId="20577"/>
          <ac:spMkLst>
            <pc:docMk/>
            <pc:sldMk cId="3573472174" sldId="258"/>
            <ac:spMk id="3" creationId="{EDFF0B6C-D106-4B1F-9B77-3625D4290622}"/>
          </ac:spMkLst>
        </pc:spChg>
      </pc:sldChg>
      <pc:sldChg chg="modSp">
        <pc:chgData name="Emma Park" userId="S::emma.park@salvationarmy.org.au::d7e7244f-be7f-4d48-8539-70f67653e93d" providerId="AD" clId="Web-{E3CDCC1E-8D05-5624-9FBA-3644F396D356}" dt="2021-02-03T04:59:06.342" v="16" actId="20577"/>
        <pc:sldMkLst>
          <pc:docMk/>
          <pc:sldMk cId="3491310278" sldId="261"/>
        </pc:sldMkLst>
        <pc:spChg chg="mod">
          <ac:chgData name="Emma Park" userId="S::emma.park@salvationarmy.org.au::d7e7244f-be7f-4d48-8539-70f67653e93d" providerId="AD" clId="Web-{E3CDCC1E-8D05-5624-9FBA-3644F396D356}" dt="2021-02-03T04:59:06.342" v="16" actId="20577"/>
          <ac:spMkLst>
            <pc:docMk/>
            <pc:sldMk cId="3491310278" sldId="261"/>
            <ac:spMk id="3" creationId="{EDFF0B6C-D106-4B1F-9B77-3625D4290622}"/>
          </ac:spMkLst>
        </pc:spChg>
      </pc:sldChg>
      <pc:sldChg chg="modSp">
        <pc:chgData name="Emma Park" userId="S::emma.park@salvationarmy.org.au::d7e7244f-be7f-4d48-8539-70f67653e93d" providerId="AD" clId="Web-{E3CDCC1E-8D05-5624-9FBA-3644F396D356}" dt="2021-02-03T04:59:11.639" v="17" actId="20577"/>
        <pc:sldMkLst>
          <pc:docMk/>
          <pc:sldMk cId="1653853964" sldId="262"/>
        </pc:sldMkLst>
        <pc:spChg chg="mod">
          <ac:chgData name="Emma Park" userId="S::emma.park@salvationarmy.org.au::d7e7244f-be7f-4d48-8539-70f67653e93d" providerId="AD" clId="Web-{E3CDCC1E-8D05-5624-9FBA-3644F396D356}" dt="2021-02-03T04:59:11.639" v="17" actId="20577"/>
          <ac:spMkLst>
            <pc:docMk/>
            <pc:sldMk cId="1653853964" sldId="262"/>
            <ac:spMk id="4" creationId="{C7F8F8F4-380D-A142-8CC9-9BAFEF3E6F27}"/>
          </ac:spMkLst>
        </pc:spChg>
      </pc:sldChg>
      <pc:sldChg chg="modSp">
        <pc:chgData name="Emma Park" userId="S::emma.park@salvationarmy.org.au::d7e7244f-be7f-4d48-8539-70f67653e93d" providerId="AD" clId="Web-{E3CDCC1E-8D05-5624-9FBA-3644F396D356}" dt="2021-02-03T04:59:19.076" v="18" actId="20577"/>
        <pc:sldMkLst>
          <pc:docMk/>
          <pc:sldMk cId="683182368" sldId="263"/>
        </pc:sldMkLst>
        <pc:spChg chg="mod">
          <ac:chgData name="Emma Park" userId="S::emma.park@salvationarmy.org.au::d7e7244f-be7f-4d48-8539-70f67653e93d" providerId="AD" clId="Web-{E3CDCC1E-8D05-5624-9FBA-3644F396D356}" dt="2021-02-03T04:59:19.076" v="18" actId="20577"/>
          <ac:spMkLst>
            <pc:docMk/>
            <pc:sldMk cId="683182368" sldId="263"/>
            <ac:spMk id="3" creationId="{1441AE20-C86C-9D44-A5EC-6F8830F92C6C}"/>
          </ac:spMkLst>
        </pc:spChg>
      </pc:sldChg>
      <pc:sldChg chg="modSp">
        <pc:chgData name="Emma Park" userId="S::emma.park@salvationarmy.org.au::d7e7244f-be7f-4d48-8539-70f67653e93d" providerId="AD" clId="Web-{E3CDCC1E-8D05-5624-9FBA-3644F396D356}" dt="2021-02-03T04:59:37.092" v="22" actId="20577"/>
        <pc:sldMkLst>
          <pc:docMk/>
          <pc:sldMk cId="1947526931" sldId="264"/>
        </pc:sldMkLst>
        <pc:spChg chg="mod">
          <ac:chgData name="Emma Park" userId="S::emma.park@salvationarmy.org.au::d7e7244f-be7f-4d48-8539-70f67653e93d" providerId="AD" clId="Web-{E3CDCC1E-8D05-5624-9FBA-3644F396D356}" dt="2021-02-03T04:59:37.092" v="22" actId="20577"/>
          <ac:spMkLst>
            <pc:docMk/>
            <pc:sldMk cId="1947526931" sldId="264"/>
            <ac:spMk id="3" creationId="{EDFF0B6C-D106-4B1F-9B77-3625D4290622}"/>
          </ac:spMkLst>
        </pc:spChg>
      </pc:sldChg>
      <pc:sldChg chg="modSp">
        <pc:chgData name="Emma Park" userId="S::emma.park@salvationarmy.org.au::d7e7244f-be7f-4d48-8539-70f67653e93d" providerId="AD" clId="Web-{E3CDCC1E-8D05-5624-9FBA-3644F396D356}" dt="2021-02-03T05:01:39.720" v="38" actId="20577"/>
        <pc:sldMkLst>
          <pc:docMk/>
          <pc:sldMk cId="1858511864" sldId="268"/>
        </pc:sldMkLst>
        <pc:spChg chg="mod">
          <ac:chgData name="Emma Park" userId="S::emma.park@salvationarmy.org.au::d7e7244f-be7f-4d48-8539-70f67653e93d" providerId="AD" clId="Web-{E3CDCC1E-8D05-5624-9FBA-3644F396D356}" dt="2021-02-03T05:01:39.720" v="38" actId="20577"/>
          <ac:spMkLst>
            <pc:docMk/>
            <pc:sldMk cId="1858511864" sldId="268"/>
            <ac:spMk id="4" creationId="{DAB4A945-7DD1-7740-8D60-89F6711DB4D6}"/>
          </ac:spMkLst>
        </pc:spChg>
      </pc:sldChg>
      <pc:sldChg chg="modSp">
        <pc:chgData name="Emma Park" userId="S::emma.park@salvationarmy.org.au::d7e7244f-be7f-4d48-8539-70f67653e93d" providerId="AD" clId="Web-{E3CDCC1E-8D05-5624-9FBA-3644F396D356}" dt="2021-02-03T05:03:01.565" v="43" actId="14100"/>
        <pc:sldMkLst>
          <pc:docMk/>
          <pc:sldMk cId="190470785" sldId="269"/>
        </pc:sldMkLst>
        <pc:spChg chg="mod">
          <ac:chgData name="Emma Park" userId="S::emma.park@salvationarmy.org.au::d7e7244f-be7f-4d48-8539-70f67653e93d" providerId="AD" clId="Web-{E3CDCC1E-8D05-5624-9FBA-3644F396D356}" dt="2021-02-03T05:03:01.565" v="43" actId="14100"/>
          <ac:spMkLst>
            <pc:docMk/>
            <pc:sldMk cId="190470785" sldId="269"/>
            <ac:spMk id="4" creationId="{C7E730AC-BA0F-B047-B407-1479C7B51495}"/>
          </ac:spMkLst>
        </pc:spChg>
      </pc:sldChg>
      <pc:sldChg chg="modSp">
        <pc:chgData name="Emma Park" userId="S::emma.park@salvationarmy.org.au::d7e7244f-be7f-4d48-8539-70f67653e93d" providerId="AD" clId="Web-{E3CDCC1E-8D05-5624-9FBA-3644F396D356}" dt="2021-02-03T04:59:59.077" v="24" actId="20577"/>
        <pc:sldMkLst>
          <pc:docMk/>
          <pc:sldMk cId="208313992" sldId="270"/>
        </pc:sldMkLst>
        <pc:spChg chg="mod">
          <ac:chgData name="Emma Park" userId="S::emma.park@salvationarmy.org.au::d7e7244f-be7f-4d48-8539-70f67653e93d" providerId="AD" clId="Web-{E3CDCC1E-8D05-5624-9FBA-3644F396D356}" dt="2021-02-03T04:59:59.077" v="24" actId="20577"/>
          <ac:spMkLst>
            <pc:docMk/>
            <pc:sldMk cId="208313992" sldId="270"/>
            <ac:spMk id="3" creationId="{EDFF0B6C-D106-4B1F-9B77-3625D4290622}"/>
          </ac:spMkLst>
        </pc:spChg>
      </pc:sldChg>
      <pc:sldChg chg="modSp">
        <pc:chgData name="Emma Park" userId="S::emma.park@salvationarmy.org.au::d7e7244f-be7f-4d48-8539-70f67653e93d" providerId="AD" clId="Web-{E3CDCC1E-8D05-5624-9FBA-3644F396D356}" dt="2021-02-03T05:00:20.890" v="27" actId="20577"/>
        <pc:sldMkLst>
          <pc:docMk/>
          <pc:sldMk cId="1865128211" sldId="271"/>
        </pc:sldMkLst>
        <pc:spChg chg="mod">
          <ac:chgData name="Emma Park" userId="S::emma.park@salvationarmy.org.au::d7e7244f-be7f-4d48-8539-70f67653e93d" providerId="AD" clId="Web-{E3CDCC1E-8D05-5624-9FBA-3644F396D356}" dt="2021-02-03T05:00:20.890" v="27" actId="20577"/>
          <ac:spMkLst>
            <pc:docMk/>
            <pc:sldMk cId="1865128211" sldId="271"/>
            <ac:spMk id="4" creationId="{C7F8F8F4-380D-A142-8CC9-9BAFEF3E6F27}"/>
          </ac:spMkLst>
        </pc:spChg>
      </pc:sldChg>
      <pc:sldChg chg="modSp">
        <pc:chgData name="Emma Park" userId="S::emma.park@salvationarmy.org.au::d7e7244f-be7f-4d48-8539-70f67653e93d" providerId="AD" clId="Web-{E3CDCC1E-8D05-5624-9FBA-3644F396D356}" dt="2021-02-03T05:00:32.406" v="29" actId="20577"/>
        <pc:sldMkLst>
          <pc:docMk/>
          <pc:sldMk cId="781097711" sldId="272"/>
        </pc:sldMkLst>
        <pc:spChg chg="mod">
          <ac:chgData name="Emma Park" userId="S::emma.park@salvationarmy.org.au::d7e7244f-be7f-4d48-8539-70f67653e93d" providerId="AD" clId="Web-{E3CDCC1E-8D05-5624-9FBA-3644F396D356}" dt="2021-02-03T05:00:32.406" v="29" actId="20577"/>
          <ac:spMkLst>
            <pc:docMk/>
            <pc:sldMk cId="781097711" sldId="272"/>
            <ac:spMk id="3" creationId="{EDFF0B6C-D106-4B1F-9B77-3625D4290622}"/>
          </ac:spMkLst>
        </pc:spChg>
      </pc:sldChg>
      <pc:sldChg chg="modSp">
        <pc:chgData name="Emma Park" userId="S::emma.park@salvationarmy.org.au::d7e7244f-be7f-4d48-8539-70f67653e93d" providerId="AD" clId="Web-{E3CDCC1E-8D05-5624-9FBA-3644F396D356}" dt="2021-02-03T05:02:48.002" v="41" actId="20577"/>
        <pc:sldMkLst>
          <pc:docMk/>
          <pc:sldMk cId="4139776952" sldId="273"/>
        </pc:sldMkLst>
        <pc:spChg chg="mod">
          <ac:chgData name="Emma Park" userId="S::emma.park@salvationarmy.org.au::d7e7244f-be7f-4d48-8539-70f67653e93d" providerId="AD" clId="Web-{E3CDCC1E-8D05-5624-9FBA-3644F396D356}" dt="2021-02-03T05:02:48.002" v="41" actId="20577"/>
          <ac:spMkLst>
            <pc:docMk/>
            <pc:sldMk cId="4139776952" sldId="273"/>
            <ac:spMk id="3" creationId="{EDFF0B6C-D106-4B1F-9B77-3625D4290622}"/>
          </ac:spMkLst>
        </pc:spChg>
      </pc:sldChg>
      <pc:sldChg chg="modSp">
        <pc:chgData name="Emma Park" userId="S::emma.park@salvationarmy.org.au::d7e7244f-be7f-4d48-8539-70f67653e93d" providerId="AD" clId="Web-{E3CDCC1E-8D05-5624-9FBA-3644F396D356}" dt="2021-02-03T05:02:29.174" v="39" actId="20577"/>
        <pc:sldMkLst>
          <pc:docMk/>
          <pc:sldMk cId="4114037866" sldId="274"/>
        </pc:sldMkLst>
        <pc:spChg chg="mod">
          <ac:chgData name="Emma Park" userId="S::emma.park@salvationarmy.org.au::d7e7244f-be7f-4d48-8539-70f67653e93d" providerId="AD" clId="Web-{E3CDCC1E-8D05-5624-9FBA-3644F396D356}" dt="2021-02-03T05:02:29.174" v="39" actId="20577"/>
          <ac:spMkLst>
            <pc:docMk/>
            <pc:sldMk cId="4114037866" sldId="274"/>
            <ac:spMk id="3" creationId="{EDFF0B6C-D106-4B1F-9B77-3625D4290622}"/>
          </ac:spMkLst>
        </pc:spChg>
      </pc:sldChg>
      <pc:sldChg chg="modSp">
        <pc:chgData name="Emma Park" userId="S::emma.park@salvationarmy.org.au::d7e7244f-be7f-4d48-8539-70f67653e93d" providerId="AD" clId="Web-{E3CDCC1E-8D05-5624-9FBA-3644F396D356}" dt="2021-02-03T05:02:41.111" v="40" actId="20577"/>
        <pc:sldMkLst>
          <pc:docMk/>
          <pc:sldMk cId="3402156613" sldId="275"/>
        </pc:sldMkLst>
        <pc:spChg chg="mod">
          <ac:chgData name="Emma Park" userId="S::emma.park@salvationarmy.org.au::d7e7244f-be7f-4d48-8539-70f67653e93d" providerId="AD" clId="Web-{E3CDCC1E-8D05-5624-9FBA-3644F396D356}" dt="2021-02-03T05:02:41.111" v="40" actId="20577"/>
          <ac:spMkLst>
            <pc:docMk/>
            <pc:sldMk cId="3402156613" sldId="275"/>
            <ac:spMk id="3" creationId="{EDFF0B6C-D106-4B1F-9B77-3625D4290622}"/>
          </ac:spMkLst>
        </pc:spChg>
      </pc:sldChg>
    </pc:docChg>
  </pc:docChgLst>
  <pc:docChgLst>
    <pc:chgData name="Emma Park" userId="d7e7244f-be7f-4d48-8539-70f67653e93d" providerId="ADAL" clId="{6613554E-AFE0-564B-9629-420C6BD27F88}"/>
    <pc:docChg chg="undo custSel addSld delSld modSld modMainMaster">
      <pc:chgData name="Emma Park" userId="d7e7244f-be7f-4d48-8539-70f67653e93d" providerId="ADAL" clId="{6613554E-AFE0-564B-9629-420C6BD27F88}" dt="2021-02-02T06:01:43.186" v="260" actId="167"/>
      <pc:docMkLst>
        <pc:docMk/>
      </pc:docMkLst>
      <pc:sldChg chg="addSp delSp modSp mod">
        <pc:chgData name="Emma Park" userId="d7e7244f-be7f-4d48-8539-70f67653e93d" providerId="ADAL" clId="{6613554E-AFE0-564B-9629-420C6BD27F88}" dt="2021-02-02T05:43:17.849" v="6" actId="1076"/>
        <pc:sldMkLst>
          <pc:docMk/>
          <pc:sldMk cId="1459685355" sldId="256"/>
        </pc:sldMkLst>
        <pc:picChg chg="add mod">
          <ac:chgData name="Emma Park" userId="d7e7244f-be7f-4d48-8539-70f67653e93d" providerId="ADAL" clId="{6613554E-AFE0-564B-9629-420C6BD27F88}" dt="2021-02-02T05:43:06.442" v="4" actId="167"/>
          <ac:picMkLst>
            <pc:docMk/>
            <pc:sldMk cId="1459685355" sldId="256"/>
            <ac:picMk id="3" creationId="{6F187E92-D2E8-8D4D-9431-CB15E1845C74}"/>
          </ac:picMkLst>
        </pc:picChg>
        <pc:picChg chg="del">
          <ac:chgData name="Emma Park" userId="d7e7244f-be7f-4d48-8539-70f67653e93d" providerId="ADAL" clId="{6613554E-AFE0-564B-9629-420C6BD27F88}" dt="2021-02-02T05:42:56.565" v="0" actId="478"/>
          <ac:picMkLst>
            <pc:docMk/>
            <pc:sldMk cId="1459685355" sldId="256"/>
            <ac:picMk id="5" creationId="{62D14685-34CA-0A42-A9F2-213C8B30284D}"/>
          </ac:picMkLst>
        </pc:picChg>
        <pc:picChg chg="mod">
          <ac:chgData name="Emma Park" userId="d7e7244f-be7f-4d48-8539-70f67653e93d" providerId="ADAL" clId="{6613554E-AFE0-564B-9629-420C6BD27F88}" dt="2021-02-02T05:43:17.849" v="6" actId="1076"/>
          <ac:picMkLst>
            <pc:docMk/>
            <pc:sldMk cId="1459685355" sldId="256"/>
            <ac:picMk id="11" creationId="{A8E79926-7A14-EB4F-BFDE-B0BBCC1CE1E5}"/>
          </ac:picMkLst>
        </pc:picChg>
      </pc:sldChg>
      <pc:sldChg chg="modSp mod">
        <pc:chgData name="Emma Park" userId="d7e7244f-be7f-4d48-8539-70f67653e93d" providerId="ADAL" clId="{6613554E-AFE0-564B-9629-420C6BD27F88}" dt="2021-02-02T05:46:34.158" v="26" actId="1076"/>
        <pc:sldMkLst>
          <pc:docMk/>
          <pc:sldMk cId="2834692355" sldId="257"/>
        </pc:sldMkLst>
        <pc:spChg chg="mod">
          <ac:chgData name="Emma Park" userId="d7e7244f-be7f-4d48-8539-70f67653e93d" providerId="ADAL" clId="{6613554E-AFE0-564B-9629-420C6BD27F88}" dt="2021-02-02T05:46:34.158" v="26" actId="1076"/>
          <ac:spMkLst>
            <pc:docMk/>
            <pc:sldMk cId="2834692355" sldId="257"/>
            <ac:spMk id="3" creationId="{EDFF0B6C-D106-4B1F-9B77-3625D4290622}"/>
          </ac:spMkLst>
        </pc:spChg>
      </pc:sldChg>
      <pc:sldChg chg="modSp mod">
        <pc:chgData name="Emma Park" userId="d7e7244f-be7f-4d48-8539-70f67653e93d" providerId="ADAL" clId="{6613554E-AFE0-564B-9629-420C6BD27F88}" dt="2021-02-02T05:48:37.789" v="53" actId="2710"/>
        <pc:sldMkLst>
          <pc:docMk/>
          <pc:sldMk cId="3573472174" sldId="258"/>
        </pc:sldMkLst>
        <pc:spChg chg="mod">
          <ac:chgData name="Emma Park" userId="d7e7244f-be7f-4d48-8539-70f67653e93d" providerId="ADAL" clId="{6613554E-AFE0-564B-9629-420C6BD27F88}" dt="2021-02-02T05:48:37.789" v="53" actId="2710"/>
          <ac:spMkLst>
            <pc:docMk/>
            <pc:sldMk cId="3573472174" sldId="258"/>
            <ac:spMk id="3" creationId="{EDFF0B6C-D106-4B1F-9B77-3625D4290622}"/>
          </ac:spMkLst>
        </pc:spChg>
      </pc:sldChg>
      <pc:sldChg chg="del">
        <pc:chgData name="Emma Park" userId="d7e7244f-be7f-4d48-8539-70f67653e93d" providerId="ADAL" clId="{6613554E-AFE0-564B-9629-420C6BD27F88}" dt="2021-02-02T05:52:33.503" v="144" actId="2696"/>
        <pc:sldMkLst>
          <pc:docMk/>
          <pc:sldMk cId="2741737469" sldId="259"/>
        </pc:sldMkLst>
      </pc:sldChg>
      <pc:sldChg chg="del">
        <pc:chgData name="Emma Park" userId="d7e7244f-be7f-4d48-8539-70f67653e93d" providerId="ADAL" clId="{6613554E-AFE0-564B-9629-420C6BD27F88}" dt="2021-02-02T05:52:33.503" v="144" actId="2696"/>
        <pc:sldMkLst>
          <pc:docMk/>
          <pc:sldMk cId="1921375400" sldId="260"/>
        </pc:sldMkLst>
      </pc:sldChg>
      <pc:sldChg chg="modSp mod">
        <pc:chgData name="Emma Park" userId="d7e7244f-be7f-4d48-8539-70f67653e93d" providerId="ADAL" clId="{6613554E-AFE0-564B-9629-420C6BD27F88}" dt="2021-02-02T05:47:45.257" v="43" actId="14100"/>
        <pc:sldMkLst>
          <pc:docMk/>
          <pc:sldMk cId="3491310278" sldId="261"/>
        </pc:sldMkLst>
        <pc:spChg chg="mod">
          <ac:chgData name="Emma Park" userId="d7e7244f-be7f-4d48-8539-70f67653e93d" providerId="ADAL" clId="{6613554E-AFE0-564B-9629-420C6BD27F88}" dt="2021-02-02T05:47:45.257" v="43" actId="14100"/>
          <ac:spMkLst>
            <pc:docMk/>
            <pc:sldMk cId="3491310278" sldId="261"/>
            <ac:spMk id="3" creationId="{EDFF0B6C-D106-4B1F-9B77-3625D4290622}"/>
          </ac:spMkLst>
        </pc:spChg>
      </pc:sldChg>
      <pc:sldChg chg="modSp mod">
        <pc:chgData name="Emma Park" userId="d7e7244f-be7f-4d48-8539-70f67653e93d" providerId="ADAL" clId="{6613554E-AFE0-564B-9629-420C6BD27F88}" dt="2021-02-02T05:48:32.579" v="52" actId="2710"/>
        <pc:sldMkLst>
          <pc:docMk/>
          <pc:sldMk cId="1653853964" sldId="262"/>
        </pc:sldMkLst>
        <pc:spChg chg="mod">
          <ac:chgData name="Emma Park" userId="d7e7244f-be7f-4d48-8539-70f67653e93d" providerId="ADAL" clId="{6613554E-AFE0-564B-9629-420C6BD27F88}" dt="2021-02-02T05:48:32.579" v="52" actId="2710"/>
          <ac:spMkLst>
            <pc:docMk/>
            <pc:sldMk cId="1653853964" sldId="262"/>
            <ac:spMk id="4" creationId="{C7F8F8F4-380D-A142-8CC9-9BAFEF3E6F27}"/>
          </ac:spMkLst>
        </pc:spChg>
      </pc:sldChg>
      <pc:sldChg chg="addSp delSp modSp mod">
        <pc:chgData name="Emma Park" userId="d7e7244f-be7f-4d48-8539-70f67653e93d" providerId="ADAL" clId="{6613554E-AFE0-564B-9629-420C6BD27F88}" dt="2021-02-02T05:50:06.121" v="74" actId="1076"/>
        <pc:sldMkLst>
          <pc:docMk/>
          <pc:sldMk cId="683182368" sldId="263"/>
        </pc:sldMkLst>
        <pc:spChg chg="add mod">
          <ac:chgData name="Emma Park" userId="d7e7244f-be7f-4d48-8539-70f67653e93d" providerId="ADAL" clId="{6613554E-AFE0-564B-9629-420C6BD27F88}" dt="2021-02-02T05:49:38.394" v="65" actId="1076"/>
          <ac:spMkLst>
            <pc:docMk/>
            <pc:sldMk cId="683182368" sldId="263"/>
            <ac:spMk id="3" creationId="{1441AE20-C86C-9D44-A5EC-6F8830F92C6C}"/>
          </ac:spMkLst>
        </pc:spChg>
        <pc:spChg chg="del">
          <ac:chgData name="Emma Park" userId="d7e7244f-be7f-4d48-8539-70f67653e93d" providerId="ADAL" clId="{6613554E-AFE0-564B-9629-420C6BD27F88}" dt="2021-02-02T05:48:59.553" v="54" actId="478"/>
          <ac:spMkLst>
            <pc:docMk/>
            <pc:sldMk cId="683182368" sldId="263"/>
            <ac:spMk id="4" creationId="{74119E0D-9623-B24D-934B-0B194BBFF2BC}"/>
          </ac:spMkLst>
        </pc:spChg>
        <pc:picChg chg="add mod">
          <ac:chgData name="Emma Park" userId="d7e7244f-be7f-4d48-8539-70f67653e93d" providerId="ADAL" clId="{6613554E-AFE0-564B-9629-420C6BD27F88}" dt="2021-02-02T05:50:06.121" v="74" actId="1076"/>
          <ac:picMkLst>
            <pc:docMk/>
            <pc:sldMk cId="683182368" sldId="263"/>
            <ac:picMk id="5" creationId="{6FA27AD8-0FAA-2943-8BC6-D9E8DA8E9709}"/>
          </ac:picMkLst>
        </pc:picChg>
        <pc:picChg chg="add mod">
          <ac:chgData name="Emma Park" userId="d7e7244f-be7f-4d48-8539-70f67653e93d" providerId="ADAL" clId="{6613554E-AFE0-564B-9629-420C6BD27F88}" dt="2021-02-02T05:50:06.121" v="74" actId="1076"/>
          <ac:picMkLst>
            <pc:docMk/>
            <pc:sldMk cId="683182368" sldId="263"/>
            <ac:picMk id="6" creationId="{762E10CD-08A1-1D42-B94C-5A3E2E1A3668}"/>
          </ac:picMkLst>
        </pc:picChg>
      </pc:sldChg>
      <pc:sldChg chg="modSp mod">
        <pc:chgData name="Emma Park" userId="d7e7244f-be7f-4d48-8539-70f67653e93d" providerId="ADAL" clId="{6613554E-AFE0-564B-9629-420C6BD27F88}" dt="2021-02-02T05:51:10.880" v="84" actId="2710"/>
        <pc:sldMkLst>
          <pc:docMk/>
          <pc:sldMk cId="1947526931" sldId="264"/>
        </pc:sldMkLst>
        <pc:spChg chg="mod">
          <ac:chgData name="Emma Park" userId="d7e7244f-be7f-4d48-8539-70f67653e93d" providerId="ADAL" clId="{6613554E-AFE0-564B-9629-420C6BD27F88}" dt="2021-02-02T05:51:10.880" v="84" actId="2710"/>
          <ac:spMkLst>
            <pc:docMk/>
            <pc:sldMk cId="1947526931" sldId="264"/>
            <ac:spMk id="3" creationId="{EDFF0B6C-D106-4B1F-9B77-3625D4290622}"/>
          </ac:spMkLst>
        </pc:spChg>
      </pc:sldChg>
      <pc:sldChg chg="del">
        <pc:chgData name="Emma Park" userId="d7e7244f-be7f-4d48-8539-70f67653e93d" providerId="ADAL" clId="{6613554E-AFE0-564B-9629-420C6BD27F88}" dt="2021-02-02T05:52:33.503" v="144" actId="2696"/>
        <pc:sldMkLst>
          <pc:docMk/>
          <pc:sldMk cId="4184983771" sldId="265"/>
        </pc:sldMkLst>
      </pc:sldChg>
      <pc:sldChg chg="del">
        <pc:chgData name="Emma Park" userId="d7e7244f-be7f-4d48-8539-70f67653e93d" providerId="ADAL" clId="{6613554E-AFE0-564B-9629-420C6BD27F88}" dt="2021-02-02T05:52:33.503" v="144" actId="2696"/>
        <pc:sldMkLst>
          <pc:docMk/>
          <pc:sldMk cId="2424102226" sldId="266"/>
        </pc:sldMkLst>
      </pc:sldChg>
      <pc:sldChg chg="del">
        <pc:chgData name="Emma Park" userId="d7e7244f-be7f-4d48-8539-70f67653e93d" providerId="ADAL" clId="{6613554E-AFE0-564B-9629-420C6BD27F88}" dt="2021-02-02T05:52:33.503" v="144" actId="2696"/>
        <pc:sldMkLst>
          <pc:docMk/>
          <pc:sldMk cId="1035952521" sldId="267"/>
        </pc:sldMkLst>
      </pc:sldChg>
      <pc:sldChg chg="modSp mod">
        <pc:chgData name="Emma Park" userId="d7e7244f-be7f-4d48-8539-70f67653e93d" providerId="ADAL" clId="{6613554E-AFE0-564B-9629-420C6BD27F88}" dt="2021-02-02T05:54:01.992" v="177" actId="207"/>
        <pc:sldMkLst>
          <pc:docMk/>
          <pc:sldMk cId="1858511864" sldId="268"/>
        </pc:sldMkLst>
        <pc:spChg chg="mod">
          <ac:chgData name="Emma Park" userId="d7e7244f-be7f-4d48-8539-70f67653e93d" providerId="ADAL" clId="{6613554E-AFE0-564B-9629-420C6BD27F88}" dt="2021-02-02T05:54:01.992" v="177" actId="207"/>
          <ac:spMkLst>
            <pc:docMk/>
            <pc:sldMk cId="1858511864" sldId="268"/>
            <ac:spMk id="4" creationId="{DAB4A945-7DD1-7740-8D60-89F6711DB4D6}"/>
          </ac:spMkLst>
        </pc:spChg>
      </pc:sldChg>
      <pc:sldChg chg="modSp mod">
        <pc:chgData name="Emma Park" userId="d7e7244f-be7f-4d48-8539-70f67653e93d" providerId="ADAL" clId="{6613554E-AFE0-564B-9629-420C6BD27F88}" dt="2021-02-02T05:59:35.610" v="255" actId="14100"/>
        <pc:sldMkLst>
          <pc:docMk/>
          <pc:sldMk cId="190470785" sldId="269"/>
        </pc:sldMkLst>
        <pc:spChg chg="mod">
          <ac:chgData name="Emma Park" userId="d7e7244f-be7f-4d48-8539-70f67653e93d" providerId="ADAL" clId="{6613554E-AFE0-564B-9629-420C6BD27F88}" dt="2021-02-02T05:59:35.610" v="255" actId="14100"/>
          <ac:spMkLst>
            <pc:docMk/>
            <pc:sldMk cId="190470785" sldId="269"/>
            <ac:spMk id="4" creationId="{C7E730AC-BA0F-B047-B407-1479C7B51495}"/>
          </ac:spMkLst>
        </pc:spChg>
      </pc:sldChg>
      <pc:sldChg chg="modSp add mod">
        <pc:chgData name="Emma Park" userId="d7e7244f-be7f-4d48-8539-70f67653e93d" providerId="ADAL" clId="{6613554E-AFE0-564B-9629-420C6BD27F88}" dt="2021-02-02T05:51:29.362" v="106" actId="20577"/>
        <pc:sldMkLst>
          <pc:docMk/>
          <pc:sldMk cId="208313992" sldId="270"/>
        </pc:sldMkLst>
        <pc:spChg chg="mod">
          <ac:chgData name="Emma Park" userId="d7e7244f-be7f-4d48-8539-70f67653e93d" providerId="ADAL" clId="{6613554E-AFE0-564B-9629-420C6BD27F88}" dt="2021-02-02T05:51:29.362" v="106" actId="20577"/>
          <ac:spMkLst>
            <pc:docMk/>
            <pc:sldMk cId="208313992" sldId="270"/>
            <ac:spMk id="3" creationId="{EDFF0B6C-D106-4B1F-9B77-3625D4290622}"/>
          </ac:spMkLst>
        </pc:spChg>
      </pc:sldChg>
      <pc:sldChg chg="modSp add mod">
        <pc:chgData name="Emma Park" userId="d7e7244f-be7f-4d48-8539-70f67653e93d" providerId="ADAL" clId="{6613554E-AFE0-564B-9629-420C6BD27F88}" dt="2021-02-02T05:52:01.842" v="120" actId="14100"/>
        <pc:sldMkLst>
          <pc:docMk/>
          <pc:sldMk cId="1865128211" sldId="271"/>
        </pc:sldMkLst>
        <pc:spChg chg="mod">
          <ac:chgData name="Emma Park" userId="d7e7244f-be7f-4d48-8539-70f67653e93d" providerId="ADAL" clId="{6613554E-AFE0-564B-9629-420C6BD27F88}" dt="2021-02-02T05:52:01.842" v="120" actId="14100"/>
          <ac:spMkLst>
            <pc:docMk/>
            <pc:sldMk cId="1865128211" sldId="271"/>
            <ac:spMk id="4" creationId="{C7F8F8F4-380D-A142-8CC9-9BAFEF3E6F27}"/>
          </ac:spMkLst>
        </pc:spChg>
      </pc:sldChg>
      <pc:sldChg chg="modSp add mod">
        <pc:chgData name="Emma Park" userId="d7e7244f-be7f-4d48-8539-70f67653e93d" providerId="ADAL" clId="{6613554E-AFE0-564B-9629-420C6BD27F88}" dt="2021-02-02T05:52:20.530" v="143" actId="20577"/>
        <pc:sldMkLst>
          <pc:docMk/>
          <pc:sldMk cId="781097711" sldId="272"/>
        </pc:sldMkLst>
        <pc:spChg chg="mod">
          <ac:chgData name="Emma Park" userId="d7e7244f-be7f-4d48-8539-70f67653e93d" providerId="ADAL" clId="{6613554E-AFE0-564B-9629-420C6BD27F88}" dt="2021-02-02T05:52:20.530" v="143" actId="20577"/>
          <ac:spMkLst>
            <pc:docMk/>
            <pc:sldMk cId="781097711" sldId="272"/>
            <ac:spMk id="3" creationId="{EDFF0B6C-D106-4B1F-9B77-3625D4290622}"/>
          </ac:spMkLst>
        </pc:spChg>
      </pc:sldChg>
      <pc:sldChg chg="modSp add mod">
        <pc:chgData name="Emma Park" userId="d7e7244f-be7f-4d48-8539-70f67653e93d" providerId="ADAL" clId="{6613554E-AFE0-564B-9629-420C6BD27F88}" dt="2021-02-02T05:57:55.395" v="237" actId="20577"/>
        <pc:sldMkLst>
          <pc:docMk/>
          <pc:sldMk cId="4139776952" sldId="273"/>
        </pc:sldMkLst>
        <pc:spChg chg="mod">
          <ac:chgData name="Emma Park" userId="d7e7244f-be7f-4d48-8539-70f67653e93d" providerId="ADAL" clId="{6613554E-AFE0-564B-9629-420C6BD27F88}" dt="2021-02-02T05:57:55.395" v="237" actId="20577"/>
          <ac:spMkLst>
            <pc:docMk/>
            <pc:sldMk cId="4139776952" sldId="273"/>
            <ac:spMk id="3" creationId="{EDFF0B6C-D106-4B1F-9B77-3625D4290622}"/>
          </ac:spMkLst>
        </pc:spChg>
      </pc:sldChg>
      <pc:sldChg chg="modSp add mod">
        <pc:chgData name="Emma Park" userId="d7e7244f-be7f-4d48-8539-70f67653e93d" providerId="ADAL" clId="{6613554E-AFE0-564B-9629-420C6BD27F88}" dt="2021-02-02T05:58:13.797" v="238" actId="114"/>
        <pc:sldMkLst>
          <pc:docMk/>
          <pc:sldMk cId="4114037866" sldId="274"/>
        </pc:sldMkLst>
        <pc:spChg chg="mod">
          <ac:chgData name="Emma Park" userId="d7e7244f-be7f-4d48-8539-70f67653e93d" providerId="ADAL" clId="{6613554E-AFE0-564B-9629-420C6BD27F88}" dt="2021-02-02T05:58:13.797" v="238" actId="114"/>
          <ac:spMkLst>
            <pc:docMk/>
            <pc:sldMk cId="4114037866" sldId="274"/>
            <ac:spMk id="3" creationId="{EDFF0B6C-D106-4B1F-9B77-3625D4290622}"/>
          </ac:spMkLst>
        </pc:spChg>
      </pc:sldChg>
      <pc:sldChg chg="add">
        <pc:chgData name="Emma Park" userId="d7e7244f-be7f-4d48-8539-70f67653e93d" providerId="ADAL" clId="{6613554E-AFE0-564B-9629-420C6BD27F88}" dt="2021-02-02T05:56:50.158" v="214"/>
        <pc:sldMkLst>
          <pc:docMk/>
          <pc:sldMk cId="3402156613" sldId="275"/>
        </pc:sldMkLst>
      </pc:sldChg>
      <pc:sldMasterChg chg="addSp delSp modSp mod">
        <pc:chgData name="Emma Park" userId="d7e7244f-be7f-4d48-8539-70f67653e93d" providerId="ADAL" clId="{6613554E-AFE0-564B-9629-420C6BD27F88}" dt="2021-02-02T06:01:43.186" v="260" actId="167"/>
        <pc:sldMasterMkLst>
          <pc:docMk/>
          <pc:sldMasterMk cId="8187971" sldId="2147483648"/>
        </pc:sldMasterMkLst>
        <pc:spChg chg="mod">
          <ac:chgData name="Emma Park" userId="d7e7244f-be7f-4d48-8539-70f67653e93d" providerId="ADAL" clId="{6613554E-AFE0-564B-9629-420C6BD27F88}" dt="2021-02-02T05:46:05.157" v="20" actId="207"/>
          <ac:spMkLst>
            <pc:docMk/>
            <pc:sldMasterMk cId="8187971" sldId="2147483648"/>
            <ac:spMk id="2" creationId="{670447B2-7B5A-4641-B103-AD2C4131721F}"/>
          </ac:spMkLst>
        </pc:spChg>
        <pc:spChg chg="mod">
          <ac:chgData name="Emma Park" userId="d7e7244f-be7f-4d48-8539-70f67653e93d" providerId="ADAL" clId="{6613554E-AFE0-564B-9629-420C6BD27F88}" dt="2021-02-02T05:46:05.157" v="20" actId="207"/>
          <ac:spMkLst>
            <pc:docMk/>
            <pc:sldMasterMk cId="8187971" sldId="2147483648"/>
            <ac:spMk id="3" creationId="{BAD9CE43-ACC7-4498-8CB7-C3064ACC3258}"/>
          </ac:spMkLst>
        </pc:spChg>
        <pc:spChg chg="mod">
          <ac:chgData name="Emma Park" userId="d7e7244f-be7f-4d48-8539-70f67653e93d" providerId="ADAL" clId="{6613554E-AFE0-564B-9629-420C6BD27F88}" dt="2021-02-02T05:46:05.157" v="20" actId="207"/>
          <ac:spMkLst>
            <pc:docMk/>
            <pc:sldMasterMk cId="8187971" sldId="2147483648"/>
            <ac:spMk id="4" creationId="{93425F6E-A1C2-43BE-8FB6-7C4E44620B05}"/>
          </ac:spMkLst>
        </pc:spChg>
        <pc:spChg chg="mod">
          <ac:chgData name="Emma Park" userId="d7e7244f-be7f-4d48-8539-70f67653e93d" providerId="ADAL" clId="{6613554E-AFE0-564B-9629-420C6BD27F88}" dt="2021-02-02T05:46:05.157" v="20" actId="207"/>
          <ac:spMkLst>
            <pc:docMk/>
            <pc:sldMasterMk cId="8187971" sldId="2147483648"/>
            <ac:spMk id="5" creationId="{7F01AD4C-7D4A-4A1E-B150-DADED7CD3B80}"/>
          </ac:spMkLst>
        </pc:spChg>
        <pc:spChg chg="mod">
          <ac:chgData name="Emma Park" userId="d7e7244f-be7f-4d48-8539-70f67653e93d" providerId="ADAL" clId="{6613554E-AFE0-564B-9629-420C6BD27F88}" dt="2021-02-02T05:46:05.157" v="20" actId="207"/>
          <ac:spMkLst>
            <pc:docMk/>
            <pc:sldMasterMk cId="8187971" sldId="2147483648"/>
            <ac:spMk id="6" creationId="{DA97B243-D827-4CFD-B91B-8ECB03C99AEC}"/>
          </ac:spMkLst>
        </pc:spChg>
        <pc:picChg chg="del">
          <ac:chgData name="Emma Park" userId="d7e7244f-be7f-4d48-8539-70f67653e93d" providerId="ADAL" clId="{6613554E-AFE0-564B-9629-420C6BD27F88}" dt="2021-02-02T05:43:22.746" v="7" actId="478"/>
          <ac:picMkLst>
            <pc:docMk/>
            <pc:sldMasterMk cId="8187971" sldId="2147483648"/>
            <ac:picMk id="7" creationId="{C279EE10-11E8-CF4E-A2B1-7A2B2A5CEF6F}"/>
          </ac:picMkLst>
        </pc:picChg>
        <pc:picChg chg="add del mod">
          <ac:chgData name="Emma Park" userId="d7e7244f-be7f-4d48-8539-70f67653e93d" providerId="ADAL" clId="{6613554E-AFE0-564B-9629-420C6BD27F88}" dt="2021-02-02T05:45:36.001" v="14" actId="478"/>
          <ac:picMkLst>
            <pc:docMk/>
            <pc:sldMasterMk cId="8187971" sldId="2147483648"/>
            <ac:picMk id="10" creationId="{98EF7940-EFB1-9248-95A5-A521C238D5EB}"/>
          </ac:picMkLst>
        </pc:picChg>
        <pc:picChg chg="add del mod">
          <ac:chgData name="Emma Park" userId="d7e7244f-be7f-4d48-8539-70f67653e93d" providerId="ADAL" clId="{6613554E-AFE0-564B-9629-420C6BD27F88}" dt="2021-02-02T06:01:35.936" v="256" actId="478"/>
          <ac:picMkLst>
            <pc:docMk/>
            <pc:sldMasterMk cId="8187971" sldId="2147483648"/>
            <ac:picMk id="12" creationId="{BFA60731-7D9D-944C-9C1E-3DAE2B3FBC00}"/>
          </ac:picMkLst>
        </pc:picChg>
        <pc:picChg chg="add mod">
          <ac:chgData name="Emma Park" userId="d7e7244f-be7f-4d48-8539-70f67653e93d" providerId="ADAL" clId="{6613554E-AFE0-564B-9629-420C6BD27F88}" dt="2021-02-02T06:01:43.186" v="260" actId="167"/>
          <ac:picMkLst>
            <pc:docMk/>
            <pc:sldMasterMk cId="8187971" sldId="2147483648"/>
            <ac:picMk id="14" creationId="{5AB3DD4D-0EC5-6249-B19F-9892EE6840AE}"/>
          </ac:picMkLst>
        </pc:picChg>
      </pc:sldMasterChg>
    </pc:docChg>
  </pc:docChgLst>
  <pc:docChgLst>
    <pc:chgData name="Emma Park" userId="S::emma.park@salvationarmy.org.au::d7e7244f-be7f-4d48-8539-70f67653e93d" providerId="AD" clId="Web-{5F4DE07B-AB77-E08E-5887-8D3F21ABBB39}"/>
    <pc:docChg chg="modSld">
      <pc:chgData name="Emma Park" userId="S::emma.park@salvationarmy.org.au::d7e7244f-be7f-4d48-8539-70f67653e93d" providerId="AD" clId="Web-{5F4DE07B-AB77-E08E-5887-8D3F21ABBB39}" dt="2021-02-02T21:59:32.879" v="2" actId="14100"/>
      <pc:docMkLst>
        <pc:docMk/>
      </pc:docMkLst>
      <pc:sldChg chg="modSp addCm">
        <pc:chgData name="Emma Park" userId="S::emma.park@salvationarmy.org.au::d7e7244f-be7f-4d48-8539-70f67653e93d" providerId="AD" clId="Web-{5F4DE07B-AB77-E08E-5887-8D3F21ABBB39}" dt="2021-02-02T21:59:32.879" v="2" actId="14100"/>
        <pc:sldMkLst>
          <pc:docMk/>
          <pc:sldMk cId="1865128211" sldId="271"/>
        </pc:sldMkLst>
        <pc:spChg chg="mod">
          <ac:chgData name="Emma Park" userId="S::emma.park@salvationarmy.org.au::d7e7244f-be7f-4d48-8539-70f67653e93d" providerId="AD" clId="Web-{5F4DE07B-AB77-E08E-5887-8D3F21ABBB39}" dt="2021-02-02T21:59:32.879" v="2" actId="14100"/>
          <ac:spMkLst>
            <pc:docMk/>
            <pc:sldMk cId="1865128211" sldId="271"/>
            <ac:spMk id="4" creationId="{C7F8F8F4-380D-A142-8CC9-9BAFEF3E6F27}"/>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02-01T22:13:22.230" idx="1">
    <p:pos x="6746" y="315"/>
    <p:text>Could we avoid the orphan 45) and move (Luke 9:44-45) onto one line please
</p:text>
    <p:extLst>
      <p:ext uri="{C676402C-5697-4E1C-873F-D02D1690AC5C}">
        <p15:threadingInfo xmlns:p15="http://schemas.microsoft.com/office/powerpoint/2012/main" timeZoneBias="480"/>
      </p:ext>
    </p:extLst>
  </p:cm>
  <p:cm authorId="2" dt="2021-02-02T13:56:24.438" idx="1">
    <p:pos x="6746" y="451"/>
    <p:text>Hi Rod, 
Oh that's strange – the whole bracketed section was already together on one line on my screen. I've made the text box a little wider so hopefully that fixes it on your screen too.
</p:text>
    <p:extLst>
      <p:ext uri="{C676402C-5697-4E1C-873F-D02D1690AC5C}">
        <p15:threadingInfo xmlns:p15="http://schemas.microsoft.com/office/powerpoint/2012/main" timeZoneBias="480">
          <p15:parentCm authorId="1" idx="1"/>
        </p15:threadingInfo>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2D161-9F92-4C76-B897-23717E47C4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FACFB8D-EF56-4317-BC8E-08CB1EB593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943C20F-4CE9-4D81-89D9-E160D0319133}"/>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E0B70401-9481-4666-97A0-B7E04D2B8B1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A041C53-5A37-4412-A243-136CCD49006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1530881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03EF6-D19D-4835-8CC8-D6A0A857A1F3}"/>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EA843F08-2189-4D2F-900A-305C8ECF40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A799026-578B-470A-BBF9-0EE5EB67E3E0}"/>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829C1D7C-5B25-499C-9718-7039122E6C4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017FC5D-D509-4758-805C-429CBB73E496}"/>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88692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B9836-B80F-42C5-9497-DC1764C5D0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B3F571AF-33F0-462C-819B-3E4429A674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16C1D6-B392-497C-B0B2-7780BDA6AF2D}"/>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234072E8-23C6-401C-9E16-C2EB4BEA694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3009EA7-2E96-4975-82BF-EAECEBE82740}"/>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71501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3DBBF-6838-4E1C-8BC3-C62F81046B3C}"/>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68F5789E-7C33-498C-86B0-A9D9630A8C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04529FCA-F8CF-492A-9DC2-F4D357CE32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4603611D-FDA1-440D-A8FF-27BAE7684352}"/>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8FF87A4C-E75B-4F07-95A2-88B2A4324FE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D67A1792-6AFD-43F3-85FB-130C38EEE491}"/>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751436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08CA-14F6-4545-ACAC-44DB3613EF02}"/>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9750BD6-243A-40BD-8742-BC6AACEB99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E6CB1C-CB24-48B4-91DC-704E65759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5BEB98F2-E67C-424E-99BF-0CF4C7038D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5D2FB9-E8A5-4EDA-B323-C8B6D7DF7B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2ACED509-9508-4839-993E-2C03BCBEA790}"/>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8" name="Footer Placeholder 7">
            <a:extLst>
              <a:ext uri="{FF2B5EF4-FFF2-40B4-BE49-F238E27FC236}">
                <a16:creationId xmlns:a16="http://schemas.microsoft.com/office/drawing/2014/main" id="{1B91E4A5-2DA8-4AB5-812B-8248B3A8858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B68BCDFF-6E19-4B83-A8FC-7ACC5CDADBA0}"/>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3438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20D4-B5F3-4357-B18B-0A86CFCBBF74}"/>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5C8DE511-49B5-4D85-80DA-C63821823535}"/>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4" name="Footer Placeholder 3">
            <a:extLst>
              <a:ext uri="{FF2B5EF4-FFF2-40B4-BE49-F238E27FC236}">
                <a16:creationId xmlns:a16="http://schemas.microsoft.com/office/drawing/2014/main" id="{D0983005-2A23-4345-87CF-7EE3341377DE}"/>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EFA50694-4D18-4C1A-ADA8-97CEA4627A5E}"/>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3258407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C615C2-B205-417E-971E-6231144D483B}"/>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3" name="Footer Placeholder 2">
            <a:extLst>
              <a:ext uri="{FF2B5EF4-FFF2-40B4-BE49-F238E27FC236}">
                <a16:creationId xmlns:a16="http://schemas.microsoft.com/office/drawing/2014/main" id="{E97DB429-9CD4-4140-82CD-DFD544767AD9}"/>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5926EBCC-1F11-4784-8B15-FF9292C70D8C}"/>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812702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76819-B88D-466A-BD97-AD32A8C220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624D08A6-EA96-4A1E-81AA-775DF0356F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29252C2F-642A-4D12-BFAA-EDC6AF063D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5929E9-A955-4B8C-AA9B-4FFF7DC82B45}"/>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2D53828B-19D4-4741-99C3-8C9B942CB17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A121A55-4EC3-4474-B863-154B31718723}"/>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377969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3C159-FED8-4BD9-AD91-A8A5693873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EDA09442-CA37-454F-BA31-4CE2775BC8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B0F3322E-081E-4ED6-B5CD-482B5E48D9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099C3D-A8F2-4EFE-B6A0-21B20B62C1A4}"/>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7D17A9EC-EEC1-4B4D-90D4-701845BD936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AE27A76-0844-4783-A5DE-BC822988C44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616538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6FA33-CB2F-466A-9F21-BC20E85F5E2F}"/>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ED93240A-2533-4B5D-8ED1-4A39587750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256E2BF-F23C-49DD-BC86-F02BB94B4F4F}"/>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8CC5DB30-333F-47E6-860F-26BA59CE5EF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994D4A2-054B-41B5-A87D-679FEC34B26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55508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F135C-C47B-4283-BDD2-B4350E4D71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6F2C868C-9545-4A3B-AED8-F6A7D9411F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BD84010-2078-4A62-9BCD-338835B640AE}"/>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56156F5F-ABCC-4EA3-BA05-A4E7485D3AD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C77E646-0315-4A51-A729-9CCEB0DED85D}"/>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1693671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descr="A blue sky with clouds&#10;&#10;Description automatically generated with low confidence">
            <a:extLst>
              <a:ext uri="{FF2B5EF4-FFF2-40B4-BE49-F238E27FC236}">
                <a16:creationId xmlns:a16="http://schemas.microsoft.com/office/drawing/2014/main" id="{5AB3DD4D-0EC5-6249-B19F-9892EE6840AE}"/>
              </a:ext>
            </a:extLst>
          </p:cNvPr>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5953" y="0"/>
            <a:ext cx="12180094" cy="6858000"/>
          </a:xfrm>
          <a:prstGeom prst="rect">
            <a:avLst/>
          </a:prstGeom>
        </p:spPr>
      </p:pic>
      <p:sp>
        <p:nvSpPr>
          <p:cNvPr id="2" name="Title Placeholder 1">
            <a:extLst>
              <a:ext uri="{FF2B5EF4-FFF2-40B4-BE49-F238E27FC236}">
                <a16:creationId xmlns:a16="http://schemas.microsoft.com/office/drawing/2014/main" id="{670447B2-7B5A-4641-B103-AD2C413172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AD9CE43-ACC7-4498-8CB7-C3064ACC32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3425F6E-A1C2-43BE-8FB6-7C4E44620B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a:solidFill>
                  <a:srgbClr val="2A2D79"/>
                </a:solidFill>
                <a:latin typeface="Avenir Next Demi Bold" panose="020B0503020202020204" pitchFamily="34" charset="0"/>
              </a:defRPr>
            </a:lvl1pPr>
          </a:lstStyle>
          <a:p>
            <a:fld id="{3081F1D1-23C3-4BE3-87FE-0B9019311D61}" type="datetimeFigureOut">
              <a:rPr lang="en-AU" smtClean="0"/>
              <a:pPr/>
              <a:t>2/02/2021</a:t>
            </a:fld>
            <a:endParaRPr lang="en-AU"/>
          </a:p>
        </p:txBody>
      </p:sp>
      <p:sp>
        <p:nvSpPr>
          <p:cNvPr id="5" name="Footer Placeholder 4">
            <a:extLst>
              <a:ext uri="{FF2B5EF4-FFF2-40B4-BE49-F238E27FC236}">
                <a16:creationId xmlns:a16="http://schemas.microsoft.com/office/drawing/2014/main" id="{7F01AD4C-7D4A-4A1E-B150-DADED7CD3B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a:solidFill>
                  <a:srgbClr val="2A2D79"/>
                </a:solidFill>
                <a:latin typeface="Avenir Next Demi Bold" panose="020B0503020202020204" pitchFamily="34" charset="0"/>
              </a:defRPr>
            </a:lvl1pPr>
          </a:lstStyle>
          <a:p>
            <a:endParaRPr lang="en-AU"/>
          </a:p>
        </p:txBody>
      </p:sp>
      <p:sp>
        <p:nvSpPr>
          <p:cNvPr id="6" name="Slide Number Placeholder 5">
            <a:extLst>
              <a:ext uri="{FF2B5EF4-FFF2-40B4-BE49-F238E27FC236}">
                <a16:creationId xmlns:a16="http://schemas.microsoft.com/office/drawing/2014/main" id="{DA97B243-D827-4CFD-B91B-8ECB03C99A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a:solidFill>
                  <a:srgbClr val="2A2D79"/>
                </a:solidFill>
                <a:latin typeface="Avenir Next Demi Bold" panose="020B0503020202020204" pitchFamily="34" charset="0"/>
              </a:defRPr>
            </a:lvl1pPr>
          </a:lstStyle>
          <a:p>
            <a:fld id="{1D8327E8-5354-4945-95B4-394A673A93A1}" type="slidenum">
              <a:rPr lang="en-AU" smtClean="0"/>
              <a:pPr/>
              <a:t>‹#›</a:t>
            </a:fld>
            <a:endParaRPr lang="en-AU"/>
          </a:p>
        </p:txBody>
      </p:sp>
      <p:pic>
        <p:nvPicPr>
          <p:cNvPr id="8" name="Picture 7" descr="A picture containing text, sign&#10;&#10;Description automatically generated">
            <a:extLst>
              <a:ext uri="{FF2B5EF4-FFF2-40B4-BE49-F238E27FC236}">
                <a16:creationId xmlns:a16="http://schemas.microsoft.com/office/drawing/2014/main" id="{EBAAD0C0-2CAF-FC40-A130-456525F4BB79}"/>
              </a:ext>
            </a:extLst>
          </p:cNvPr>
          <p:cNvPicPr>
            <a:picLocks noChangeAspect="1"/>
          </p:cNvPicPr>
          <p:nvPr userDrawn="1"/>
        </p:nvPicPr>
        <p:blipFill>
          <a:blip r:embed="rId14" cstate="hqprint">
            <a:extLst>
              <a:ext uri="{28A0092B-C50C-407E-A947-70E740481C1C}">
                <a14:useLocalDpi xmlns:a14="http://schemas.microsoft.com/office/drawing/2010/main"/>
              </a:ext>
            </a:extLst>
          </a:blip>
          <a:stretch>
            <a:fillRect/>
          </a:stretch>
        </p:blipFill>
        <p:spPr>
          <a:xfrm>
            <a:off x="11090317" y="5784848"/>
            <a:ext cx="584117" cy="696912"/>
          </a:xfrm>
          <a:prstGeom prst="rect">
            <a:avLst/>
          </a:prstGeom>
        </p:spPr>
      </p:pic>
    </p:spTree>
    <p:extLst>
      <p:ext uri="{BB962C8B-B14F-4D97-AF65-F5344CB8AC3E}">
        <p14:creationId xmlns:p14="http://schemas.microsoft.com/office/powerpoint/2010/main" val="8187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i="0" kern="1200">
          <a:solidFill>
            <a:srgbClr val="2A2D79"/>
          </a:solidFill>
          <a:latin typeface="Avenir Next Demi Bold"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rgbClr val="2A2D79"/>
          </a:solidFill>
          <a:latin typeface="Avenir Next Demi Bold"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rgbClr val="2A2D79"/>
          </a:solidFill>
          <a:latin typeface="Avenir Next Demi Bold"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1" i="0" kern="1200">
          <a:solidFill>
            <a:srgbClr val="2A2D79"/>
          </a:solidFill>
          <a:latin typeface="Avenir Next Demi Bold"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1" i="0" kern="1200">
          <a:solidFill>
            <a:srgbClr val="2A2D79"/>
          </a:solidFill>
          <a:latin typeface="Avenir Next Demi Bold"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1" i="0" kern="1200">
          <a:solidFill>
            <a:srgbClr val="2A2D79"/>
          </a:solidFill>
          <a:latin typeface="Avenir Next Demi Bold"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with low confidence">
            <a:extLst>
              <a:ext uri="{FF2B5EF4-FFF2-40B4-BE49-F238E27FC236}">
                <a16:creationId xmlns:a16="http://schemas.microsoft.com/office/drawing/2014/main" id="{6F187E92-D2E8-8D4D-9431-CB15E1845C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53" y="0"/>
            <a:ext cx="12180094" cy="6858000"/>
          </a:xfrm>
          <a:prstGeom prst="rect">
            <a:avLst/>
          </a:prstGeom>
        </p:spPr>
      </p:pic>
      <p:pic>
        <p:nvPicPr>
          <p:cNvPr id="11" name="Picture 10" descr="A picture containing text, sign&#10;&#10;Description automatically generated">
            <a:extLst>
              <a:ext uri="{FF2B5EF4-FFF2-40B4-BE49-F238E27FC236}">
                <a16:creationId xmlns:a16="http://schemas.microsoft.com/office/drawing/2014/main" id="{A8E79926-7A14-EB4F-BFDE-B0BBCC1CE1E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11032367" y="481012"/>
            <a:ext cx="584117" cy="696912"/>
          </a:xfrm>
          <a:prstGeom prst="rect">
            <a:avLst/>
          </a:prstGeom>
        </p:spPr>
      </p:pic>
    </p:spTree>
    <p:extLst>
      <p:ext uri="{BB962C8B-B14F-4D97-AF65-F5344CB8AC3E}">
        <p14:creationId xmlns:p14="http://schemas.microsoft.com/office/powerpoint/2010/main" val="1459685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849176" y="1032821"/>
            <a:ext cx="10562002" cy="3718932"/>
          </a:xfrm>
        </p:spPr>
        <p:txBody>
          <a:bodyPr vert="horz" lIns="91440" tIns="45720" rIns="91440" bIns="45720" rtlCol="0" anchor="t">
            <a:noAutofit/>
          </a:bodyPr>
          <a:lstStyle/>
          <a:p>
            <a:pPr algn="l">
              <a:lnSpc>
                <a:spcPct val="150000"/>
              </a:lnSpc>
            </a:pPr>
            <a:r>
              <a:rPr lang="en-AU" sz="2800" dirty="0">
                <a:latin typeface="Avenir Next LT Pro"/>
              </a:rPr>
              <a:t>Almighty God, who through your Son Jesus Christ overcame death and opened to us the gate of everlasting life: Grant that we, who celebrate with joy the day of the Lord’s resurrection, may be raised from death by your life-giving Spirit; through Jesus Christ our Lord; who lives and reigns with you and the Holy Spirit, one God, now and forever. </a:t>
            </a:r>
          </a:p>
          <a:p>
            <a:pPr algn="l">
              <a:lnSpc>
                <a:spcPct val="150000"/>
              </a:lnSpc>
            </a:pPr>
            <a:r>
              <a:rPr lang="en-AU" sz="2800" dirty="0">
                <a:latin typeface="Avenir Next LT Pro"/>
              </a:rPr>
              <a:t>Amen</a:t>
            </a:r>
          </a:p>
        </p:txBody>
      </p:sp>
    </p:spTree>
    <p:extLst>
      <p:ext uri="{BB962C8B-B14F-4D97-AF65-F5344CB8AC3E}">
        <p14:creationId xmlns:p14="http://schemas.microsoft.com/office/powerpoint/2010/main" val="2834692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585788" y="505558"/>
            <a:ext cx="9858375" cy="5269078"/>
          </a:xfrm>
        </p:spPr>
        <p:txBody>
          <a:bodyPr anchor="ctr">
            <a:noAutofit/>
          </a:bodyPr>
          <a:lstStyle/>
          <a:p>
            <a:pPr algn="l">
              <a:lnSpc>
                <a:spcPct val="150000"/>
              </a:lnSpc>
            </a:pPr>
            <a:r>
              <a:rPr lang="en-AU" dirty="0">
                <a:latin typeface="Avenir Next LT Pro"/>
              </a:rPr>
              <a:t>Luke 24:1</a:t>
            </a:r>
            <a:r>
              <a:rPr lang="en-US" dirty="0">
                <a:latin typeface="Avenir Next LT Pro"/>
              </a:rPr>
              <a:t>–</a:t>
            </a:r>
            <a:r>
              <a:rPr lang="en-AU" dirty="0">
                <a:latin typeface="Avenir Next LT Pro"/>
              </a:rPr>
              <a:t>12</a:t>
            </a:r>
          </a:p>
          <a:p>
            <a:pPr algn="l">
              <a:lnSpc>
                <a:spcPct val="150000"/>
              </a:lnSpc>
            </a:pPr>
            <a:r>
              <a:rPr lang="en-AU" dirty="0">
                <a:latin typeface="Avenir Next LT Pro"/>
              </a:rPr>
              <a:t>On the first day of the week, very early in the morning, the women took the spices they had prepared and went to the tomb. </a:t>
            </a:r>
            <a:r>
              <a:rPr lang="en-AU" baseline="30000" dirty="0">
                <a:latin typeface="Avenir Next LT Pro"/>
              </a:rPr>
              <a:t> </a:t>
            </a:r>
            <a:r>
              <a:rPr lang="en-AU" dirty="0">
                <a:latin typeface="Avenir Next LT Pro"/>
              </a:rPr>
              <a:t>They found the stone rolled away from the tomb, </a:t>
            </a:r>
            <a:r>
              <a:rPr lang="en-AU" baseline="30000" dirty="0">
                <a:latin typeface="Avenir Next LT Pro"/>
              </a:rPr>
              <a:t> </a:t>
            </a:r>
            <a:r>
              <a:rPr lang="en-AU" dirty="0">
                <a:latin typeface="Avenir Next LT Pro"/>
              </a:rPr>
              <a:t>but when they entered, they did not find the body of the Lord Jesus. While they were wondering about this, suddenly two men in clothes that gleamed like lightning stood beside them. </a:t>
            </a:r>
            <a:endParaRPr lang="en-AU" sz="2000" dirty="0">
              <a:latin typeface="Avenir Next LT Pro"/>
            </a:endParaRPr>
          </a:p>
        </p:txBody>
      </p:sp>
    </p:spTree>
    <p:extLst>
      <p:ext uri="{BB962C8B-B14F-4D97-AF65-F5344CB8AC3E}">
        <p14:creationId xmlns:p14="http://schemas.microsoft.com/office/powerpoint/2010/main" val="3573472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585788" y="505558"/>
            <a:ext cx="9701212" cy="5288956"/>
          </a:xfrm>
        </p:spPr>
        <p:txBody>
          <a:bodyPr anchor="ctr">
            <a:normAutofit/>
          </a:bodyPr>
          <a:lstStyle/>
          <a:p>
            <a:pPr algn="l">
              <a:lnSpc>
                <a:spcPct val="150000"/>
              </a:lnSpc>
            </a:pPr>
            <a:r>
              <a:rPr lang="en-AU" dirty="0">
                <a:latin typeface="Avenir Next LT Pro"/>
              </a:rPr>
              <a:t>In their fright the women bowed down with their faces to the ground, but the men said to them, “Why do you look for the living among the dead? </a:t>
            </a:r>
            <a:r>
              <a:rPr lang="en-AU" baseline="30000" dirty="0">
                <a:latin typeface="Avenir Next LT Pro"/>
              </a:rPr>
              <a:t> </a:t>
            </a:r>
            <a:r>
              <a:rPr lang="en-AU" dirty="0">
                <a:latin typeface="Avenir Next LT Pro"/>
              </a:rPr>
              <a:t>He is not here; he has risen! Remember how he told you, while he was still with you in Galilee: </a:t>
            </a:r>
            <a:r>
              <a:rPr lang="en-AU" baseline="30000" dirty="0">
                <a:latin typeface="Avenir Next LT Pro"/>
              </a:rPr>
              <a:t> </a:t>
            </a:r>
            <a:r>
              <a:rPr lang="en-AU" dirty="0">
                <a:latin typeface="Avenir Next LT Pro"/>
              </a:rPr>
              <a:t>‘The Son of Man must be delivered over to the hands of sinners, be crucified and on the third day be raised again.’”</a:t>
            </a:r>
            <a:r>
              <a:rPr lang="en-AU" baseline="30000" dirty="0">
                <a:latin typeface="Avenir Next LT Pro"/>
              </a:rPr>
              <a:t> </a:t>
            </a:r>
            <a:r>
              <a:rPr lang="en-AU" dirty="0">
                <a:latin typeface="Avenir Next LT Pro"/>
              </a:rPr>
              <a:t>Then they remembered his words.</a:t>
            </a:r>
          </a:p>
        </p:txBody>
      </p:sp>
    </p:spTree>
    <p:extLst>
      <p:ext uri="{BB962C8B-B14F-4D97-AF65-F5344CB8AC3E}">
        <p14:creationId xmlns:p14="http://schemas.microsoft.com/office/powerpoint/2010/main" val="3491310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7F8F8F4-380D-A142-8CC9-9BAFEF3E6F27}"/>
              </a:ext>
            </a:extLst>
          </p:cNvPr>
          <p:cNvSpPr txBox="1">
            <a:spLocks/>
          </p:cNvSpPr>
          <p:nvPr/>
        </p:nvSpPr>
        <p:spPr>
          <a:xfrm>
            <a:off x="585788" y="505557"/>
            <a:ext cx="10128595" cy="5249200"/>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Aft>
                <a:spcPts val="0"/>
              </a:spcAft>
            </a:pPr>
            <a:r>
              <a:rPr lang="en-AU" b="1" dirty="0">
                <a:solidFill>
                  <a:srgbClr val="2A2D79"/>
                </a:solidFill>
                <a:latin typeface="Avenir Next LT Pro"/>
              </a:rPr>
              <a:t>When they came back from the tomb, they told all these things to the Eleven and to all the others.</a:t>
            </a:r>
            <a:r>
              <a:rPr lang="en-AU" b="1" baseline="30000" dirty="0">
                <a:solidFill>
                  <a:srgbClr val="2A2D79"/>
                </a:solidFill>
                <a:latin typeface="Avenir Next LT Pro"/>
              </a:rPr>
              <a:t> </a:t>
            </a:r>
            <a:r>
              <a:rPr lang="en-AU" b="1" dirty="0">
                <a:solidFill>
                  <a:srgbClr val="2A2D79"/>
                </a:solidFill>
                <a:latin typeface="Avenir Next LT Pro"/>
              </a:rPr>
              <a:t>It was Mary Magdalene, Joanna, Mary the mother of James, and the others with them who told this to the apostles. But they did not believe the women, because their words seemed to them like nonsense. Peter, however, got up and ran to the tomb. Bending over, he saw the strips of linen lying by themselves, and he went away, wondering to himself what had happened.</a:t>
            </a:r>
          </a:p>
        </p:txBody>
      </p:sp>
    </p:spTree>
    <p:extLst>
      <p:ext uri="{BB962C8B-B14F-4D97-AF65-F5344CB8AC3E}">
        <p14:creationId xmlns:p14="http://schemas.microsoft.com/office/powerpoint/2010/main" val="1653853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441AE20-C86C-9D44-A5EC-6F8830F92C6C}"/>
              </a:ext>
            </a:extLst>
          </p:cNvPr>
          <p:cNvSpPr>
            <a:spLocks noGrp="1"/>
          </p:cNvSpPr>
          <p:nvPr>
            <p:ph type="subTitle" idx="1"/>
          </p:nvPr>
        </p:nvSpPr>
        <p:spPr>
          <a:xfrm>
            <a:off x="1013409" y="1222513"/>
            <a:ext cx="10577146" cy="665922"/>
          </a:xfrm>
        </p:spPr>
        <p:txBody>
          <a:bodyPr anchor="t">
            <a:normAutofit lnSpcReduction="10000"/>
          </a:bodyPr>
          <a:lstStyle/>
          <a:p>
            <a:pPr algn="l"/>
            <a:r>
              <a:rPr lang="en-AU" sz="4400" dirty="0">
                <a:latin typeface="Avenir Next LT Pro"/>
                <a:ea typeface="Calibri" panose="020F0502020204030204" pitchFamily="34" charset="0"/>
                <a:cs typeface="Times New Roman"/>
              </a:rPr>
              <a:t>Meaningful hope in times of darkness</a:t>
            </a:r>
            <a:endParaRPr lang="en-AU" sz="4400" dirty="0">
              <a:latin typeface="Avenir Next LT Pro"/>
              <a:cs typeface="Times New Roman"/>
            </a:endParaRPr>
          </a:p>
        </p:txBody>
      </p:sp>
      <p:pic>
        <p:nvPicPr>
          <p:cNvPr id="5" name="Picture 4">
            <a:extLst>
              <a:ext uri="{FF2B5EF4-FFF2-40B4-BE49-F238E27FC236}">
                <a16:creationId xmlns:a16="http://schemas.microsoft.com/office/drawing/2014/main" id="{6FA27AD8-0FAA-2943-8BC6-D9E8DA8E970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1127709" y="2450422"/>
            <a:ext cx="4766313" cy="3171088"/>
          </a:xfrm>
          <a:prstGeom prst="rect">
            <a:avLst/>
          </a:prstGeom>
        </p:spPr>
      </p:pic>
      <p:pic>
        <p:nvPicPr>
          <p:cNvPr id="6" name="Picture 5">
            <a:extLst>
              <a:ext uri="{FF2B5EF4-FFF2-40B4-BE49-F238E27FC236}">
                <a16:creationId xmlns:a16="http://schemas.microsoft.com/office/drawing/2014/main" id="{762E10CD-08A1-1D42-B94C-5A3E2E1A3668}"/>
              </a:ext>
            </a:extLst>
          </p:cNvPr>
          <p:cNvPicPr>
            <a:picLocks noChangeAspect="1"/>
          </p:cNvPicPr>
          <p:nvPr/>
        </p:nvPicPr>
        <p:blipFill>
          <a:blip r:embed="rId3"/>
          <a:stretch>
            <a:fillRect/>
          </a:stretch>
        </p:blipFill>
        <p:spPr>
          <a:xfrm>
            <a:off x="6419615" y="2450422"/>
            <a:ext cx="4413485" cy="3185065"/>
          </a:xfrm>
          <a:prstGeom prst="rect">
            <a:avLst/>
          </a:prstGeom>
        </p:spPr>
      </p:pic>
    </p:spTree>
    <p:extLst>
      <p:ext uri="{BB962C8B-B14F-4D97-AF65-F5344CB8AC3E}">
        <p14:creationId xmlns:p14="http://schemas.microsoft.com/office/powerpoint/2010/main" val="683182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141589"/>
          </a:xfrm>
        </p:spPr>
        <p:txBody>
          <a:bodyPr anchor="ctr">
            <a:normAutofit/>
          </a:bodyPr>
          <a:lstStyle/>
          <a:p>
            <a:pPr algn="l">
              <a:lnSpc>
                <a:spcPct val="100000"/>
              </a:lnSpc>
            </a:pPr>
            <a:r>
              <a:rPr lang="en-AU" sz="4400" dirty="0">
                <a:latin typeface="Avenir Next LT Pro"/>
                <a:ea typeface="Calibri" panose="020F0502020204030204" pitchFamily="34" charset="0"/>
                <a:cs typeface="Times New Roman"/>
              </a:rPr>
              <a:t>The resurrection of Jesus </a:t>
            </a:r>
            <a:endParaRPr lang="en-US" dirty="0">
              <a:latin typeface="Avenir Next LT Pro"/>
            </a:endParaRPr>
          </a:p>
          <a:p>
            <a:pPr algn="l">
              <a:lnSpc>
                <a:spcPct val="100000"/>
              </a:lnSpc>
            </a:pPr>
            <a:r>
              <a:rPr lang="en-AU" sz="4400" b="0" i="1" dirty="0">
                <a:latin typeface="Avenir Next LT Pro"/>
                <a:ea typeface="Calibri" panose="020F0502020204030204" pitchFamily="34" charset="0"/>
                <a:cs typeface="Times New Roman"/>
              </a:rPr>
              <a:t>is hard to believe</a:t>
            </a:r>
            <a:endParaRPr lang="en-AU" sz="4400" b="0" i="1" dirty="0">
              <a:latin typeface="Avenir Next LT Pro"/>
              <a:cs typeface="Times New Roman"/>
            </a:endParaRPr>
          </a:p>
        </p:txBody>
      </p:sp>
    </p:spTree>
    <p:extLst>
      <p:ext uri="{BB962C8B-B14F-4D97-AF65-F5344CB8AC3E}">
        <p14:creationId xmlns:p14="http://schemas.microsoft.com/office/powerpoint/2010/main" val="1947526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141589"/>
          </a:xfrm>
        </p:spPr>
        <p:txBody>
          <a:bodyPr anchor="ctr">
            <a:normAutofit/>
          </a:bodyPr>
          <a:lstStyle/>
          <a:p>
            <a:pPr algn="l">
              <a:lnSpc>
                <a:spcPct val="100000"/>
              </a:lnSpc>
            </a:pPr>
            <a:r>
              <a:rPr lang="en-AU" sz="4400" dirty="0">
                <a:latin typeface="Avenir Next LT Pro"/>
                <a:ea typeface="Calibri" panose="020F0502020204030204" pitchFamily="34" charset="0"/>
                <a:cs typeface="Times New Roman"/>
              </a:rPr>
              <a:t>The resurrection of Jesus </a:t>
            </a:r>
            <a:endParaRPr lang="en-AU" sz="4400" dirty="0">
              <a:latin typeface="Avenir Next LT Pro"/>
              <a:ea typeface="Calibri" panose="020F0502020204030204" pitchFamily="34" charset="0"/>
              <a:cs typeface="Times New Roman" panose="02020603050405020304" pitchFamily="18" charset="0"/>
            </a:endParaRPr>
          </a:p>
          <a:p>
            <a:pPr algn="l">
              <a:lnSpc>
                <a:spcPct val="100000"/>
              </a:lnSpc>
            </a:pPr>
            <a:r>
              <a:rPr lang="en-AU" sz="4400" b="0" i="1" dirty="0">
                <a:latin typeface="Avenir Next LT Pro"/>
                <a:ea typeface="Calibri" panose="020F0502020204030204" pitchFamily="34" charset="0"/>
                <a:cs typeface="Times New Roman"/>
              </a:rPr>
              <a:t>had been predicted</a:t>
            </a:r>
            <a:endParaRPr lang="en-AU" sz="4400" b="0" i="1" dirty="0">
              <a:latin typeface="Avenir Next LT Pro"/>
              <a:cs typeface="Times New Roman"/>
            </a:endParaRPr>
          </a:p>
        </p:txBody>
      </p:sp>
    </p:spTree>
    <p:extLst>
      <p:ext uri="{BB962C8B-B14F-4D97-AF65-F5344CB8AC3E}">
        <p14:creationId xmlns:p14="http://schemas.microsoft.com/office/powerpoint/2010/main" val="208313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7F8F8F4-380D-A142-8CC9-9BAFEF3E6F27}"/>
              </a:ext>
            </a:extLst>
          </p:cNvPr>
          <p:cNvSpPr txBox="1">
            <a:spLocks/>
          </p:cNvSpPr>
          <p:nvPr/>
        </p:nvSpPr>
        <p:spPr>
          <a:xfrm>
            <a:off x="585788" y="505556"/>
            <a:ext cx="10636594" cy="5577191"/>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5000"/>
              </a:lnSpc>
              <a:spcAft>
                <a:spcPts val="0"/>
              </a:spcAft>
            </a:pPr>
            <a:r>
              <a:rPr lang="en-AU" b="1" dirty="0">
                <a:solidFill>
                  <a:srgbClr val="2A2D79"/>
                </a:solidFill>
                <a:latin typeface="Avenir Next LT Pro"/>
              </a:rPr>
              <a:t>And he said, “The Son of Man must suffer many things and be rejected by the elders, the chief priests and the teachers of the law, and he must be killed and on the third day be raised to life.” (Luke 9:22)</a:t>
            </a:r>
            <a:br>
              <a:rPr lang="en-AU" b="1" dirty="0">
                <a:latin typeface="Avenir Next LT Pro"/>
              </a:rPr>
            </a:br>
            <a:br>
              <a:rPr lang="en-AU" b="1" dirty="0">
                <a:latin typeface="Avenir Next LT Pro"/>
              </a:rPr>
            </a:br>
            <a:r>
              <a:rPr lang="en-AU" b="1" baseline="30000" dirty="0">
                <a:solidFill>
                  <a:srgbClr val="2A2D79"/>
                </a:solidFill>
                <a:latin typeface="Avenir Next LT Pro"/>
              </a:rPr>
              <a:t>“</a:t>
            </a:r>
            <a:r>
              <a:rPr lang="en-AU" b="1" dirty="0">
                <a:solidFill>
                  <a:srgbClr val="2A2D79"/>
                </a:solidFill>
                <a:latin typeface="Avenir Next LT Pro"/>
              </a:rPr>
              <a:t>Listen carefully to what I am about to tell you: The Son of Man is going to be delivered into the hands of men.”</a:t>
            </a:r>
            <a:r>
              <a:rPr lang="en-AU" b="1" baseline="30000" dirty="0">
                <a:solidFill>
                  <a:srgbClr val="2A2D79"/>
                </a:solidFill>
                <a:latin typeface="Avenir Next LT Pro"/>
              </a:rPr>
              <a:t> </a:t>
            </a:r>
            <a:r>
              <a:rPr lang="en-AU" b="1" dirty="0">
                <a:solidFill>
                  <a:srgbClr val="2A2D79"/>
                </a:solidFill>
                <a:latin typeface="Avenir Next LT Pro"/>
              </a:rPr>
              <a:t>But they did not understand what this meant. It was hidden from them, so that they did not grasp it, and they were afraid to ask him about it. (Luke 9:44-45)</a:t>
            </a:r>
            <a:endParaRPr lang="en-US">
              <a:cs typeface="Calibri" panose="020F0502020204030204"/>
            </a:endParaRPr>
          </a:p>
        </p:txBody>
      </p:sp>
    </p:spTree>
    <p:extLst>
      <p:ext uri="{BB962C8B-B14F-4D97-AF65-F5344CB8AC3E}">
        <p14:creationId xmlns:p14="http://schemas.microsoft.com/office/powerpoint/2010/main" val="1865128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141589"/>
          </a:xfrm>
        </p:spPr>
        <p:txBody>
          <a:bodyPr anchor="ctr">
            <a:normAutofit/>
          </a:bodyPr>
          <a:lstStyle/>
          <a:p>
            <a:pPr algn="l">
              <a:lnSpc>
                <a:spcPct val="100000"/>
              </a:lnSpc>
            </a:pPr>
            <a:r>
              <a:rPr lang="en-AU" sz="4400" dirty="0">
                <a:latin typeface="Avenir Next LT Pro"/>
                <a:ea typeface="Calibri" panose="020F0502020204030204" pitchFamily="34" charset="0"/>
                <a:cs typeface="Times New Roman"/>
              </a:rPr>
              <a:t>The resurrection of Jesus </a:t>
            </a:r>
            <a:endParaRPr lang="en-AU" sz="4400" dirty="0">
              <a:latin typeface="Avenir Next LT Pro"/>
              <a:ea typeface="Calibri" panose="020F0502020204030204" pitchFamily="34" charset="0"/>
              <a:cs typeface="Times New Roman" panose="02020603050405020304" pitchFamily="18" charset="0"/>
            </a:endParaRPr>
          </a:p>
          <a:p>
            <a:pPr algn="l">
              <a:lnSpc>
                <a:spcPct val="100000"/>
              </a:lnSpc>
            </a:pPr>
            <a:r>
              <a:rPr lang="en-AU" sz="4400" b="0" i="1" dirty="0">
                <a:latin typeface="Avenir Next LT Pro"/>
                <a:ea typeface="Calibri" panose="020F0502020204030204" pitchFamily="34" charset="0"/>
                <a:cs typeface="Times New Roman"/>
              </a:rPr>
              <a:t>changes everything</a:t>
            </a:r>
            <a:endParaRPr lang="en-AU" sz="4400" b="0" i="1" dirty="0">
              <a:latin typeface="Avenir Next LT Pro"/>
              <a:cs typeface="Times New Roman"/>
            </a:endParaRPr>
          </a:p>
        </p:txBody>
      </p:sp>
    </p:spTree>
    <p:extLst>
      <p:ext uri="{BB962C8B-B14F-4D97-AF65-F5344CB8AC3E}">
        <p14:creationId xmlns:p14="http://schemas.microsoft.com/office/powerpoint/2010/main" val="781097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DAB4A945-7DD1-7740-8D60-89F6711DB4D6}"/>
              </a:ext>
            </a:extLst>
          </p:cNvPr>
          <p:cNvSpPr txBox="1">
            <a:spLocks/>
          </p:cNvSpPr>
          <p:nvPr/>
        </p:nvSpPr>
        <p:spPr>
          <a:xfrm>
            <a:off x="993530" y="633046"/>
            <a:ext cx="8965479" cy="549629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pPr>
            <a:r>
              <a:rPr lang="en-US" sz="4400" b="1" dirty="0">
                <a:solidFill>
                  <a:srgbClr val="2A2D79"/>
                </a:solidFill>
                <a:latin typeface="Avenir Next LT Pro"/>
              </a:rPr>
              <a:t>Easter Sunday is an opportunity to accept God’s grace</a:t>
            </a:r>
          </a:p>
          <a:p>
            <a:pPr lvl="0" algn="l">
              <a:lnSpc>
                <a:spcPct val="125000"/>
              </a:lnSpc>
            </a:pPr>
            <a:endParaRPr lang="en-US" sz="4400" b="1" dirty="0">
              <a:solidFill>
                <a:srgbClr val="2A2D79"/>
              </a:solidFill>
              <a:latin typeface="Avenir Next LT Pro"/>
            </a:endParaRPr>
          </a:p>
          <a:p>
            <a:pPr lvl="0" algn="l">
              <a:lnSpc>
                <a:spcPct val="125000"/>
              </a:lnSpc>
            </a:pPr>
            <a:r>
              <a:rPr lang="en-US" b="1" dirty="0">
                <a:solidFill>
                  <a:srgbClr val="2A2D79"/>
                </a:solidFill>
                <a:latin typeface="Avenir Next LT Pro"/>
              </a:rPr>
              <a:t>“</a:t>
            </a:r>
            <a:r>
              <a:rPr lang="en-US" b="1" dirty="0">
                <a:solidFill>
                  <a:srgbClr val="2A2D79"/>
                </a:solidFill>
                <a:latin typeface="Avenir Next LT Pro"/>
                <a:ea typeface="Calibri" panose="020F0502020204030204" pitchFamily="34" charset="0"/>
                <a:cs typeface="Times New Roman"/>
              </a:rPr>
              <a:t>The death he died, he died to sin once for all; but the life he lives, he lives to God. In the same way, count yourselves dead to sin, but alive to God in Christ Jesus” (Romans 6:10-11).</a:t>
            </a:r>
            <a:endParaRPr lang="en-US" b="1">
              <a:solidFill>
                <a:srgbClr val="2A2D79"/>
              </a:solidFill>
              <a:latin typeface="Avenir Next LT Pro"/>
              <a:cs typeface="Times New Roman"/>
            </a:endParaRPr>
          </a:p>
        </p:txBody>
      </p:sp>
    </p:spTree>
    <p:extLst>
      <p:ext uri="{BB962C8B-B14F-4D97-AF65-F5344CB8AC3E}">
        <p14:creationId xmlns:p14="http://schemas.microsoft.com/office/powerpoint/2010/main" val="1858511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141589"/>
          </a:xfrm>
        </p:spPr>
        <p:txBody>
          <a:bodyPr anchor="ctr">
            <a:normAutofit/>
          </a:bodyPr>
          <a:lstStyle/>
          <a:p>
            <a:pPr algn="l">
              <a:lnSpc>
                <a:spcPct val="120000"/>
              </a:lnSpc>
            </a:pPr>
            <a:r>
              <a:rPr lang="en-AU" sz="3600" dirty="0">
                <a:latin typeface="Avenir Next LT Pro"/>
                <a:ea typeface="Times New Roman" panose="02020603050405020304" pitchFamily="18" charset="0"/>
                <a:cs typeface="Times New Roman"/>
              </a:rPr>
              <a:t>Christ is risen</a:t>
            </a:r>
            <a:br>
              <a:rPr lang="en-AU" sz="2800" dirty="0">
                <a:latin typeface="Avenir Next LT Pro"/>
                <a:ea typeface="Times New Roman" panose="02020603050405020304" pitchFamily="18" charset="0"/>
                <a:cs typeface="Times New Roman" panose="02020603050405020304" pitchFamily="18" charset="0"/>
              </a:rPr>
            </a:b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We watch this Jesus</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set deep in the grip of death</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but not held</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held overnight – but not held</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held two nights – but not held</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because the power of death could not hold him.</a:t>
            </a:r>
            <a:endParaRPr lang="en-AU" sz="2800" dirty="0">
              <a:latin typeface="Avenir Next LT Pro"/>
              <a:cs typeface="Times New Roman"/>
            </a:endParaRPr>
          </a:p>
        </p:txBody>
      </p:sp>
    </p:spTree>
    <p:extLst>
      <p:ext uri="{BB962C8B-B14F-4D97-AF65-F5344CB8AC3E}">
        <p14:creationId xmlns:p14="http://schemas.microsoft.com/office/powerpoint/2010/main" val="4114037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310554"/>
          </a:xfrm>
        </p:spPr>
        <p:txBody>
          <a:bodyPr anchor="ctr">
            <a:noAutofit/>
          </a:bodyPr>
          <a:lstStyle/>
          <a:p>
            <a:pPr algn="l">
              <a:lnSpc>
                <a:spcPct val="120000"/>
              </a:lnSpc>
            </a:pPr>
            <a:r>
              <a:rPr lang="en-AU" sz="2800" dirty="0">
                <a:latin typeface="Avenir Next LT Pro"/>
                <a:ea typeface="Times New Roman" panose="02020603050405020304" pitchFamily="18" charset="0"/>
                <a:cs typeface="Times New Roman"/>
              </a:rPr>
              <a:t>We know ourselves to be held</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overnight </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for two nights</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too long</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 </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held by fear and anxiety</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held by grudge and resentment</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held by doubt and fatigue</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held by too much stuff</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by all manner of the forces of death.</a:t>
            </a:r>
            <a:endParaRPr lang="en-AU" sz="2800" dirty="0">
              <a:latin typeface="Avenir Next LT Pro"/>
              <a:cs typeface="Times New Roman"/>
            </a:endParaRPr>
          </a:p>
        </p:txBody>
      </p:sp>
    </p:spTree>
    <p:extLst>
      <p:ext uri="{BB962C8B-B14F-4D97-AF65-F5344CB8AC3E}">
        <p14:creationId xmlns:p14="http://schemas.microsoft.com/office/powerpoint/2010/main" val="34021566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9840121" cy="5310554"/>
          </a:xfrm>
        </p:spPr>
        <p:txBody>
          <a:bodyPr anchor="ctr">
            <a:noAutofit/>
          </a:bodyPr>
          <a:lstStyle/>
          <a:p>
            <a:pPr algn="l">
              <a:lnSpc>
                <a:spcPct val="120000"/>
              </a:lnSpc>
            </a:pPr>
            <a:r>
              <a:rPr lang="en-AU" sz="2800" dirty="0">
                <a:latin typeface="Avenir Next LT Pro"/>
                <a:ea typeface="Times New Roman" panose="02020603050405020304" pitchFamily="18" charset="0"/>
                <a:cs typeface="Times New Roman"/>
              </a:rPr>
              <a:t>Held, powerless</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but turned toward you.</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 </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You are risen</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make Sundays for us</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even among us</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even here</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Calibri" panose="020F0502020204030204" pitchFamily="34" charset="0"/>
                <a:cs typeface="Times New Roman"/>
              </a:rPr>
              <a:t>   </a:t>
            </a:r>
            <a:r>
              <a:rPr lang="en-AU" sz="2800" dirty="0">
                <a:latin typeface="Avenir Next LT Pro"/>
                <a:ea typeface="Times New Roman" panose="02020603050405020304" pitchFamily="18" charset="0"/>
                <a:cs typeface="Times New Roman"/>
              </a:rPr>
              <a:t>even now</a:t>
            </a:r>
            <a:br>
              <a:rPr lang="en-AU" sz="2800" dirty="0">
                <a:latin typeface="Avenir Next LT Pro"/>
                <a:ea typeface="Calibri" panose="020F0502020204030204" pitchFamily="34" charset="0"/>
                <a:cs typeface="Times New Roman" panose="02020603050405020304" pitchFamily="18" charset="0"/>
              </a:rPr>
            </a:br>
            <a:r>
              <a:rPr lang="en-AU" sz="2800" dirty="0">
                <a:latin typeface="Avenir Next LT Pro"/>
                <a:ea typeface="Times New Roman" panose="02020603050405020304" pitchFamily="18" charset="0"/>
                <a:cs typeface="Times New Roman"/>
              </a:rPr>
              <a:t>no longer held. Amen.</a:t>
            </a:r>
          </a:p>
          <a:p>
            <a:pPr algn="l">
              <a:lnSpc>
                <a:spcPct val="120000"/>
              </a:lnSpc>
            </a:pPr>
            <a:endParaRPr lang="en-AU" sz="1600" i="1" dirty="0">
              <a:latin typeface="Avenir Next LT Pro"/>
              <a:ea typeface="Times New Roman" panose="02020603050405020304" pitchFamily="18" charset="0"/>
              <a:cs typeface="Times New Roman" panose="02020603050405020304" pitchFamily="18" charset="0"/>
            </a:endParaRPr>
          </a:p>
          <a:p>
            <a:pPr algn="l">
              <a:lnSpc>
                <a:spcPct val="120000"/>
              </a:lnSpc>
            </a:pPr>
            <a:r>
              <a:rPr lang="en-AU" sz="1600" i="1" dirty="0">
                <a:latin typeface="Avenir Next LT Pro"/>
                <a:ea typeface="Times New Roman" panose="02020603050405020304" pitchFamily="18" charset="0"/>
                <a:cs typeface="Times New Roman"/>
              </a:rPr>
              <a:t>(But not held – a poem/prayer by Walter Brueggemann)</a:t>
            </a:r>
            <a:endParaRPr lang="en-AU" sz="1600" i="1" dirty="0">
              <a:latin typeface="Avenir Next LT Pro"/>
              <a:cs typeface="Times New Roman"/>
            </a:endParaRPr>
          </a:p>
        </p:txBody>
      </p:sp>
    </p:spTree>
    <p:extLst>
      <p:ext uri="{BB962C8B-B14F-4D97-AF65-F5344CB8AC3E}">
        <p14:creationId xmlns:p14="http://schemas.microsoft.com/office/powerpoint/2010/main" val="4139776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7E730AC-BA0F-B047-B407-1479C7B51495}"/>
              </a:ext>
            </a:extLst>
          </p:cNvPr>
          <p:cNvSpPr txBox="1">
            <a:spLocks/>
          </p:cNvSpPr>
          <p:nvPr/>
        </p:nvSpPr>
        <p:spPr>
          <a:xfrm>
            <a:off x="471488" y="633046"/>
            <a:ext cx="11406187" cy="5360250"/>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5000"/>
              </a:lnSpc>
            </a:pPr>
            <a:r>
              <a:rPr lang="en-US" b="1" dirty="0">
                <a:solidFill>
                  <a:srgbClr val="2A2D79"/>
                </a:solidFill>
                <a:latin typeface="Avenir Next LT Pro"/>
                <a:ea typeface="Calibri" panose="020F0502020204030204" pitchFamily="34" charset="0"/>
                <a:cs typeface="Times New Roman"/>
              </a:rPr>
              <a:t>THINK</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What gives you hope in hard times?</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 </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SHARE </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What would you say to someone confused about the resurrection of Jesus?</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What difference does the resurrection of Jesus from the dead make for you?</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 </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PRAY</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Thank God that he is the source of light and life and has defeated death.</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Pray that you and others would know the power of the resurrection life.</a:t>
            </a:r>
            <a:br>
              <a:rPr lang="en-AU" b="1" dirty="0">
                <a:latin typeface="Avenir Next LT Pro"/>
                <a:ea typeface="Calibri" panose="020F0502020204030204" pitchFamily="34" charset="0"/>
                <a:cs typeface="Times New Roman" panose="02020603050405020304" pitchFamily="18" charset="0"/>
              </a:rPr>
            </a:br>
            <a:r>
              <a:rPr lang="en-US" b="1" dirty="0">
                <a:solidFill>
                  <a:srgbClr val="2A2D79"/>
                </a:solidFill>
                <a:latin typeface="Avenir Next LT Pro"/>
                <a:ea typeface="Calibri" panose="020F0502020204030204" pitchFamily="34" charset="0"/>
                <a:cs typeface="Times New Roman"/>
              </a:rPr>
              <a:t>Pray that God would bring hope to those who are feeling despair.</a:t>
            </a:r>
            <a:endParaRPr lang="en-AU" b="1" dirty="0">
              <a:solidFill>
                <a:srgbClr val="2A2D79"/>
              </a:solidFill>
              <a:latin typeface="Avenir Next LT Pro"/>
              <a:cs typeface="Times New Roman"/>
            </a:endParaRPr>
          </a:p>
        </p:txBody>
      </p:sp>
    </p:spTree>
    <p:extLst>
      <p:ext uri="{BB962C8B-B14F-4D97-AF65-F5344CB8AC3E}">
        <p14:creationId xmlns:p14="http://schemas.microsoft.com/office/powerpoint/2010/main" val="190470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089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3" ma:contentTypeDescription="Create a new document." ma:contentTypeScope="" ma:versionID="9a2612606cd43cdcd3a6605557d04194">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b80ecb6a0e78331010e85ba27e9abb0a"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761EBB-F23C-4DE4-A060-D862D3EC060B}">
  <ds:schemaRefs>
    <ds:schemaRef ds:uri="7c5c5aad-8752-474c-84f0-5944c9945e22"/>
    <ds:schemaRef ds:uri="b0e72f02-33b3-4f25-b3ba-d17d95684e3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56E8A98-0B52-49B6-87D0-45A9DC6BDB35}">
  <ds:schemaRefs>
    <ds:schemaRef ds:uri="http://schemas.microsoft.com/sharepoint/v3/contenttype/forms"/>
  </ds:schemaRefs>
</ds:datastoreItem>
</file>

<file path=customXml/itemProps3.xml><?xml version="1.0" encoding="utf-8"?>
<ds:datastoreItem xmlns:ds="http://schemas.openxmlformats.org/officeDocument/2006/customXml" ds:itemID="{D06262D2-90B7-4B12-9EE5-2B916C8A7E32}">
  <ds:schemaRefs>
    <ds:schemaRef ds:uri="7c5c5aad-8752-474c-84f0-5944c9945e22"/>
    <ds:schemaRef ds:uri="b0e72f02-33b3-4f25-b3ba-d17d95684e3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Friday</dc:title>
  <dc:creator>Rod Yule</dc:creator>
  <cp:revision>35</cp:revision>
  <dcterms:created xsi:type="dcterms:W3CDTF">2020-12-23T01:19:42Z</dcterms:created>
  <dcterms:modified xsi:type="dcterms:W3CDTF">2021-02-03T05:03:03Z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0x010100A904353D089F774DA4747E22DFD80E51</vt:lpwstr>
  </property>
</Properties>
</file>