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14"/>
  </p:notesMasterIdLst>
  <p:sldIdLst>
    <p:sldId id="295" r:id="rId5"/>
    <p:sldId id="293" r:id="rId6"/>
    <p:sldId id="266" r:id="rId7"/>
    <p:sldId id="291" r:id="rId8"/>
    <p:sldId id="296" r:id="rId9"/>
    <p:sldId id="267" r:id="rId10"/>
    <p:sldId id="297" r:id="rId11"/>
    <p:sldId id="268"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552FEE-7004-C84A-86A5-D14049B6C384}" v="1" dt="2021-01-13T01:47:46.484"/>
    <p1510:client id="{FC76E732-2C57-7C43-9EC7-B52A0ED90F0C}" v="119" dt="2021-01-13T01:34:24.5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72"/>
    <p:restoredTop sz="94694"/>
  </p:normalViewPr>
  <p:slideViewPr>
    <p:cSldViewPr snapToGrid="0" snapToObjects="1">
      <p:cViewPr varScale="1">
        <p:scale>
          <a:sx n="108" d="100"/>
          <a:sy n="108" d="100"/>
        </p:scale>
        <p:origin x="94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2BD4FA-1C55-684C-B484-96517684989D}" type="datetimeFigureOut">
              <a:rPr lang="en-US" smtClean="0"/>
              <a:t>9/20/2022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507C1A-C1AE-1B4A-93D3-45FE6AB4FF63}" type="slidenum">
              <a:rPr lang="en-US" smtClean="0"/>
              <a:t>‹#›</a:t>
            </a:fld>
            <a:endParaRPr lang="en-US"/>
          </a:p>
        </p:txBody>
      </p:sp>
    </p:spTree>
    <p:extLst>
      <p:ext uri="{BB962C8B-B14F-4D97-AF65-F5344CB8AC3E}">
        <p14:creationId xmlns:p14="http://schemas.microsoft.com/office/powerpoint/2010/main" val="33865699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507C1A-C1AE-1B4A-93D3-45FE6AB4FF63}" type="slidenum">
              <a:rPr lang="en-US" smtClean="0"/>
              <a:t>1</a:t>
            </a:fld>
            <a:endParaRPr lang="en-US"/>
          </a:p>
        </p:txBody>
      </p:sp>
    </p:spTree>
    <p:extLst>
      <p:ext uri="{BB962C8B-B14F-4D97-AF65-F5344CB8AC3E}">
        <p14:creationId xmlns:p14="http://schemas.microsoft.com/office/powerpoint/2010/main" val="7863309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507C1A-C1AE-1B4A-93D3-45FE6AB4FF63}" type="slidenum">
              <a:rPr lang="en-US" smtClean="0"/>
              <a:t>5</a:t>
            </a:fld>
            <a:endParaRPr lang="en-US"/>
          </a:p>
        </p:txBody>
      </p:sp>
    </p:spTree>
    <p:extLst>
      <p:ext uri="{BB962C8B-B14F-4D97-AF65-F5344CB8AC3E}">
        <p14:creationId xmlns:p14="http://schemas.microsoft.com/office/powerpoint/2010/main" val="3709693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EFDAC-C292-0D4C-A116-F231903066B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D6A12B2-0EFC-674C-86F3-0C960E6105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68B1E99-5832-B348-ADED-2500F0A6FF3C}"/>
              </a:ext>
            </a:extLst>
          </p:cNvPr>
          <p:cNvSpPr>
            <a:spLocks noGrp="1"/>
          </p:cNvSpPr>
          <p:nvPr>
            <p:ph type="dt" sz="half" idx="10"/>
          </p:nvPr>
        </p:nvSpPr>
        <p:spPr/>
        <p:txBody>
          <a:bodyPr/>
          <a:lstStyle/>
          <a:p>
            <a:fld id="{D7971485-C379-2742-A11A-7CB7AC1B1921}" type="datetimeFigureOut">
              <a:rPr lang="en-US" smtClean="0"/>
              <a:t>9/20/2022</a:t>
            </a:fld>
            <a:endParaRPr lang="en-US"/>
          </a:p>
        </p:txBody>
      </p:sp>
      <p:sp>
        <p:nvSpPr>
          <p:cNvPr id="5" name="Footer Placeholder 4">
            <a:extLst>
              <a:ext uri="{FF2B5EF4-FFF2-40B4-BE49-F238E27FC236}">
                <a16:creationId xmlns:a16="http://schemas.microsoft.com/office/drawing/2014/main" id="{AB8EC155-9B1A-054D-A37D-0EF80C66EC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966EE6-5A90-A846-9EBD-BD060061B4D5}"/>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915900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3975F-8E66-EF4E-8EAC-6F8E2E85AFE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941ED1E-D7D6-EE40-A36E-3BB0FA57C06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F11FFFF-EC33-1D43-A2F7-63F7ED928989}"/>
              </a:ext>
            </a:extLst>
          </p:cNvPr>
          <p:cNvSpPr>
            <a:spLocks noGrp="1"/>
          </p:cNvSpPr>
          <p:nvPr>
            <p:ph type="dt" sz="half" idx="10"/>
          </p:nvPr>
        </p:nvSpPr>
        <p:spPr/>
        <p:txBody>
          <a:bodyPr/>
          <a:lstStyle/>
          <a:p>
            <a:fld id="{D7971485-C379-2742-A11A-7CB7AC1B1921}" type="datetimeFigureOut">
              <a:rPr lang="en-US" smtClean="0"/>
              <a:t>9/20/2022</a:t>
            </a:fld>
            <a:endParaRPr lang="en-US"/>
          </a:p>
        </p:txBody>
      </p:sp>
      <p:sp>
        <p:nvSpPr>
          <p:cNvPr id="5" name="Footer Placeholder 4">
            <a:extLst>
              <a:ext uri="{FF2B5EF4-FFF2-40B4-BE49-F238E27FC236}">
                <a16:creationId xmlns:a16="http://schemas.microsoft.com/office/drawing/2014/main" id="{4B73C4E8-A4CF-5A47-9083-261712680E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FF52D9-6F52-1345-A49F-057600B7B0B0}"/>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1892032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D641F-5D22-9B4E-A4D7-5FAE3BA1B6E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6DE4648-4FC8-F048-8FF6-B6C24E8334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227A098-1DBC-834F-9960-3EBE2BFD0F2D}"/>
              </a:ext>
            </a:extLst>
          </p:cNvPr>
          <p:cNvSpPr>
            <a:spLocks noGrp="1"/>
          </p:cNvSpPr>
          <p:nvPr>
            <p:ph type="dt" sz="half" idx="10"/>
          </p:nvPr>
        </p:nvSpPr>
        <p:spPr/>
        <p:txBody>
          <a:bodyPr/>
          <a:lstStyle/>
          <a:p>
            <a:fld id="{D7971485-C379-2742-A11A-7CB7AC1B1921}" type="datetimeFigureOut">
              <a:rPr lang="en-US" smtClean="0"/>
              <a:t>9/20/2022</a:t>
            </a:fld>
            <a:endParaRPr lang="en-US"/>
          </a:p>
        </p:txBody>
      </p:sp>
      <p:sp>
        <p:nvSpPr>
          <p:cNvPr id="5" name="Footer Placeholder 4">
            <a:extLst>
              <a:ext uri="{FF2B5EF4-FFF2-40B4-BE49-F238E27FC236}">
                <a16:creationId xmlns:a16="http://schemas.microsoft.com/office/drawing/2014/main" id="{E08577AA-6D0E-D345-8545-1DD3AAF44F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1BCC8C-A0EA-8C4C-A1E2-9478C2127295}"/>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4102444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2E4F5-C4D0-B942-B6C0-B3398EC0CD7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C618374-6368-1E41-8D96-1FB266F0766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5E425E9-3332-0248-9FD4-FE5B9974095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0C7A8BE-8E70-6248-A310-CA0E67A6E551}"/>
              </a:ext>
            </a:extLst>
          </p:cNvPr>
          <p:cNvSpPr>
            <a:spLocks noGrp="1"/>
          </p:cNvSpPr>
          <p:nvPr>
            <p:ph type="dt" sz="half" idx="10"/>
          </p:nvPr>
        </p:nvSpPr>
        <p:spPr/>
        <p:txBody>
          <a:bodyPr/>
          <a:lstStyle/>
          <a:p>
            <a:fld id="{D7971485-C379-2742-A11A-7CB7AC1B1921}" type="datetimeFigureOut">
              <a:rPr lang="en-US" smtClean="0"/>
              <a:t>9/20/2022</a:t>
            </a:fld>
            <a:endParaRPr lang="en-US"/>
          </a:p>
        </p:txBody>
      </p:sp>
      <p:sp>
        <p:nvSpPr>
          <p:cNvPr id="6" name="Footer Placeholder 5">
            <a:extLst>
              <a:ext uri="{FF2B5EF4-FFF2-40B4-BE49-F238E27FC236}">
                <a16:creationId xmlns:a16="http://schemas.microsoft.com/office/drawing/2014/main" id="{05F00F10-04A6-2D4C-9868-D94DCC707F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DAEF1C-5B3E-7E4C-90F6-27A4BB0DF957}"/>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4074798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3EEEE-A22E-0741-9058-69C9449ED8C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A725AE5-5696-984F-B2DF-45D8916EB8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CCB3864-7E8D-EC42-9D8F-FD143809BE2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B27D1AB-DC52-1640-8E53-7D62533F32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C676B98-64F6-9B48-A7DB-D89DD47646B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4FA2D7A-91FE-F541-8743-7D8F38B5469E}"/>
              </a:ext>
            </a:extLst>
          </p:cNvPr>
          <p:cNvSpPr>
            <a:spLocks noGrp="1"/>
          </p:cNvSpPr>
          <p:nvPr>
            <p:ph type="dt" sz="half" idx="10"/>
          </p:nvPr>
        </p:nvSpPr>
        <p:spPr/>
        <p:txBody>
          <a:bodyPr/>
          <a:lstStyle/>
          <a:p>
            <a:fld id="{D7971485-C379-2742-A11A-7CB7AC1B1921}" type="datetimeFigureOut">
              <a:rPr lang="en-US" smtClean="0"/>
              <a:t>9/20/2022</a:t>
            </a:fld>
            <a:endParaRPr lang="en-US"/>
          </a:p>
        </p:txBody>
      </p:sp>
      <p:sp>
        <p:nvSpPr>
          <p:cNvPr id="8" name="Footer Placeholder 7">
            <a:extLst>
              <a:ext uri="{FF2B5EF4-FFF2-40B4-BE49-F238E27FC236}">
                <a16:creationId xmlns:a16="http://schemas.microsoft.com/office/drawing/2014/main" id="{0F3FDCCF-C2A9-0D48-A272-E03D8C08A5F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79E0A81-F68B-C245-9D95-CD77DFE0450E}"/>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1626435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CA8F6-838E-284A-94D2-2BB41478E07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BDB4347-1D56-B64D-BC5A-DB243D84B543}"/>
              </a:ext>
            </a:extLst>
          </p:cNvPr>
          <p:cNvSpPr>
            <a:spLocks noGrp="1"/>
          </p:cNvSpPr>
          <p:nvPr>
            <p:ph type="dt" sz="half" idx="10"/>
          </p:nvPr>
        </p:nvSpPr>
        <p:spPr/>
        <p:txBody>
          <a:bodyPr/>
          <a:lstStyle/>
          <a:p>
            <a:fld id="{D7971485-C379-2742-A11A-7CB7AC1B1921}" type="datetimeFigureOut">
              <a:rPr lang="en-US" smtClean="0"/>
              <a:t>9/20/2022</a:t>
            </a:fld>
            <a:endParaRPr lang="en-US"/>
          </a:p>
        </p:txBody>
      </p:sp>
      <p:sp>
        <p:nvSpPr>
          <p:cNvPr id="4" name="Footer Placeholder 3">
            <a:extLst>
              <a:ext uri="{FF2B5EF4-FFF2-40B4-BE49-F238E27FC236}">
                <a16:creationId xmlns:a16="http://schemas.microsoft.com/office/drawing/2014/main" id="{91414519-954D-764B-9410-A726E929490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F4C81A3-54DC-304A-91ED-D14FA4714E88}"/>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239489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C34E6D-AA52-154A-81CD-67E12082129D}"/>
              </a:ext>
            </a:extLst>
          </p:cNvPr>
          <p:cNvSpPr>
            <a:spLocks noGrp="1"/>
          </p:cNvSpPr>
          <p:nvPr>
            <p:ph type="dt" sz="half" idx="10"/>
          </p:nvPr>
        </p:nvSpPr>
        <p:spPr/>
        <p:txBody>
          <a:bodyPr/>
          <a:lstStyle/>
          <a:p>
            <a:fld id="{D7971485-C379-2742-A11A-7CB7AC1B1921}" type="datetimeFigureOut">
              <a:rPr lang="en-US" smtClean="0"/>
              <a:t>9/20/2022</a:t>
            </a:fld>
            <a:endParaRPr lang="en-US"/>
          </a:p>
        </p:txBody>
      </p:sp>
      <p:sp>
        <p:nvSpPr>
          <p:cNvPr id="3" name="Footer Placeholder 2">
            <a:extLst>
              <a:ext uri="{FF2B5EF4-FFF2-40B4-BE49-F238E27FC236}">
                <a16:creationId xmlns:a16="http://schemas.microsoft.com/office/drawing/2014/main" id="{95424550-B60F-154E-87D6-4EF9961469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CDE2177-F7BB-7D4D-A5E9-5DAA187B2ECC}"/>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413388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5A76B-1B99-584B-86FF-2B4D96646C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F5BD800-C915-EB4C-AAEA-87EF0DACE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98C34E4-E82D-2D4C-B69B-81837D3AF5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C734E9C-D2B3-D141-BFF3-9BE5C03CA57D}"/>
              </a:ext>
            </a:extLst>
          </p:cNvPr>
          <p:cNvSpPr>
            <a:spLocks noGrp="1"/>
          </p:cNvSpPr>
          <p:nvPr>
            <p:ph type="dt" sz="half" idx="10"/>
          </p:nvPr>
        </p:nvSpPr>
        <p:spPr/>
        <p:txBody>
          <a:bodyPr/>
          <a:lstStyle/>
          <a:p>
            <a:fld id="{D7971485-C379-2742-A11A-7CB7AC1B1921}" type="datetimeFigureOut">
              <a:rPr lang="en-US" smtClean="0"/>
              <a:t>9/20/2022</a:t>
            </a:fld>
            <a:endParaRPr lang="en-US"/>
          </a:p>
        </p:txBody>
      </p:sp>
      <p:sp>
        <p:nvSpPr>
          <p:cNvPr id="6" name="Footer Placeholder 5">
            <a:extLst>
              <a:ext uri="{FF2B5EF4-FFF2-40B4-BE49-F238E27FC236}">
                <a16:creationId xmlns:a16="http://schemas.microsoft.com/office/drawing/2014/main" id="{728FDCC0-FAD8-3E40-9725-09D62147934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454432-8ACD-2642-B45A-197DA4DEBA2D}"/>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4160129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0D19B-3A65-B143-80D8-9DAD3190B8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964ADF-2AF4-7C49-8DAD-274D5043CA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CC592A3-762A-D746-9415-1FB7945B20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791F643-25F0-4D44-B9B0-2F350162793D}"/>
              </a:ext>
            </a:extLst>
          </p:cNvPr>
          <p:cNvSpPr>
            <a:spLocks noGrp="1"/>
          </p:cNvSpPr>
          <p:nvPr>
            <p:ph type="dt" sz="half" idx="10"/>
          </p:nvPr>
        </p:nvSpPr>
        <p:spPr/>
        <p:txBody>
          <a:bodyPr/>
          <a:lstStyle/>
          <a:p>
            <a:fld id="{D7971485-C379-2742-A11A-7CB7AC1B1921}" type="datetimeFigureOut">
              <a:rPr lang="en-US" smtClean="0"/>
              <a:t>9/20/2022</a:t>
            </a:fld>
            <a:endParaRPr lang="en-US"/>
          </a:p>
        </p:txBody>
      </p:sp>
      <p:sp>
        <p:nvSpPr>
          <p:cNvPr id="6" name="Footer Placeholder 5">
            <a:extLst>
              <a:ext uri="{FF2B5EF4-FFF2-40B4-BE49-F238E27FC236}">
                <a16:creationId xmlns:a16="http://schemas.microsoft.com/office/drawing/2014/main" id="{51FF9463-2FE3-8C4B-8DF7-782DCF89C9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15E606-CA24-3643-B23F-D884B7ECA1F8}"/>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519722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05F91-C7D9-5B45-AD9F-7804A69C365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A62A509-51EC-8041-BE79-C75393F906B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11F6AB9-2FEC-6D49-9B8F-B207EF019CB7}"/>
              </a:ext>
            </a:extLst>
          </p:cNvPr>
          <p:cNvSpPr>
            <a:spLocks noGrp="1"/>
          </p:cNvSpPr>
          <p:nvPr>
            <p:ph type="dt" sz="half" idx="10"/>
          </p:nvPr>
        </p:nvSpPr>
        <p:spPr/>
        <p:txBody>
          <a:bodyPr/>
          <a:lstStyle/>
          <a:p>
            <a:fld id="{D7971485-C379-2742-A11A-7CB7AC1B1921}" type="datetimeFigureOut">
              <a:rPr lang="en-US" smtClean="0"/>
              <a:t>9/20/2022</a:t>
            </a:fld>
            <a:endParaRPr lang="en-US"/>
          </a:p>
        </p:txBody>
      </p:sp>
      <p:sp>
        <p:nvSpPr>
          <p:cNvPr id="5" name="Footer Placeholder 4">
            <a:extLst>
              <a:ext uri="{FF2B5EF4-FFF2-40B4-BE49-F238E27FC236}">
                <a16:creationId xmlns:a16="http://schemas.microsoft.com/office/drawing/2014/main" id="{F3CCD53E-31AC-C046-B086-F9C7AE2311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AE9150-6787-3242-893A-ED02CD62C861}"/>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1893966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2EBB35-2DA9-6F42-957C-A1ED4F7F045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490C329-E4E7-064B-A3BC-EBF56432C7D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215CBB-0A65-0140-A1AC-4C42EBFEFBF4}"/>
              </a:ext>
            </a:extLst>
          </p:cNvPr>
          <p:cNvSpPr>
            <a:spLocks noGrp="1"/>
          </p:cNvSpPr>
          <p:nvPr>
            <p:ph type="dt" sz="half" idx="10"/>
          </p:nvPr>
        </p:nvSpPr>
        <p:spPr/>
        <p:txBody>
          <a:bodyPr/>
          <a:lstStyle/>
          <a:p>
            <a:fld id="{D7971485-C379-2742-A11A-7CB7AC1B1921}" type="datetimeFigureOut">
              <a:rPr lang="en-US" smtClean="0"/>
              <a:t>9/20/2022</a:t>
            </a:fld>
            <a:endParaRPr lang="en-US"/>
          </a:p>
        </p:txBody>
      </p:sp>
      <p:sp>
        <p:nvSpPr>
          <p:cNvPr id="5" name="Footer Placeholder 4">
            <a:extLst>
              <a:ext uri="{FF2B5EF4-FFF2-40B4-BE49-F238E27FC236}">
                <a16:creationId xmlns:a16="http://schemas.microsoft.com/office/drawing/2014/main" id="{E98DF191-31EE-164C-9769-B16DA72005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3B31AE-E82F-C845-A0B7-DE1E8EEAAA88}"/>
              </a:ext>
            </a:extLst>
          </p:cNvPr>
          <p:cNvSpPr>
            <a:spLocks noGrp="1"/>
          </p:cNvSpPr>
          <p:nvPr>
            <p:ph type="sldNum" sz="quarter" idx="12"/>
          </p:nvPr>
        </p:nvSpPr>
        <p:spPr/>
        <p:txBody>
          <a:bodyPr/>
          <a:lstStyle/>
          <a:p>
            <a:fld id="{1D529DB7-2D92-984A-864A-81F43A8D85D6}" type="slidenum">
              <a:rPr lang="en-US" smtClean="0"/>
              <a:t>‹#›</a:t>
            </a:fld>
            <a:endParaRPr lang="en-US"/>
          </a:p>
        </p:txBody>
      </p:sp>
    </p:spTree>
    <p:extLst>
      <p:ext uri="{BB962C8B-B14F-4D97-AF65-F5344CB8AC3E}">
        <p14:creationId xmlns:p14="http://schemas.microsoft.com/office/powerpoint/2010/main" val="1609360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sv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1" name="Picture 10" descr="A picture containing background pattern&#10;&#10;Description automatically generated">
            <a:extLst>
              <a:ext uri="{FF2B5EF4-FFF2-40B4-BE49-F238E27FC236}">
                <a16:creationId xmlns:a16="http://schemas.microsoft.com/office/drawing/2014/main" id="{D5FB1EDB-4C5D-3543-8F40-00DE74B7E401}"/>
              </a:ext>
            </a:extLst>
          </p:cNvPr>
          <p:cNvPicPr>
            <a:picLocks noChangeAspect="1"/>
          </p:cNvPicPr>
          <p:nvPr userDrawn="1"/>
        </p:nvPicPr>
        <p:blipFill>
          <a:blip r:embed="rId13">
            <a:extLst>
              <a:ext uri="{28A0092B-C50C-407E-A947-70E740481C1C}">
                <a14:useLocalDpi xmlns:a14="http://schemas.microsoft.com/office/drawing/2010/main"/>
              </a:ext>
            </a:extLst>
          </a:blip>
          <a:stretch>
            <a:fillRect/>
          </a:stretch>
        </p:blipFill>
        <p:spPr>
          <a:xfrm>
            <a:off x="3175" y="0"/>
            <a:ext cx="12185650" cy="6858000"/>
          </a:xfrm>
          <a:prstGeom prst="rect">
            <a:avLst/>
          </a:prstGeom>
        </p:spPr>
      </p:pic>
      <p:sp>
        <p:nvSpPr>
          <p:cNvPr id="2" name="Title Placeholder 1">
            <a:extLst>
              <a:ext uri="{FF2B5EF4-FFF2-40B4-BE49-F238E27FC236}">
                <a16:creationId xmlns:a16="http://schemas.microsoft.com/office/drawing/2014/main" id="{2147ED68-7BF8-6F45-A7F6-180557752D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1A68B2CF-BEF9-BB41-880C-16564AAF27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0C8666E-E0B7-1847-B350-15426F75D5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lumMod val="75000"/>
                    <a:lumOff val="25000"/>
                  </a:schemeClr>
                </a:solidFill>
                <a:latin typeface="Avenir Next Medium" panose="020B0503020202020204" pitchFamily="34" charset="0"/>
              </a:defRPr>
            </a:lvl1pPr>
          </a:lstStyle>
          <a:p>
            <a:fld id="{D7971485-C379-2742-A11A-7CB7AC1B1921}" type="datetimeFigureOut">
              <a:rPr lang="en-US" smtClean="0"/>
              <a:pPr/>
              <a:t>9/20/2022</a:t>
            </a:fld>
            <a:endParaRPr lang="en-US"/>
          </a:p>
        </p:txBody>
      </p:sp>
      <p:sp>
        <p:nvSpPr>
          <p:cNvPr id="5" name="Footer Placeholder 4">
            <a:extLst>
              <a:ext uri="{FF2B5EF4-FFF2-40B4-BE49-F238E27FC236}">
                <a16:creationId xmlns:a16="http://schemas.microsoft.com/office/drawing/2014/main" id="{E1EA47F1-4875-AA4F-A488-A609F1F288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lumMod val="75000"/>
                    <a:lumOff val="25000"/>
                  </a:schemeClr>
                </a:solidFill>
                <a:latin typeface="Avenir Next Medium" panose="020B0503020202020204" pitchFamily="34" charset="0"/>
              </a:defRPr>
            </a:lvl1pPr>
          </a:lstStyle>
          <a:p>
            <a:endParaRPr lang="en-US"/>
          </a:p>
        </p:txBody>
      </p:sp>
      <p:sp>
        <p:nvSpPr>
          <p:cNvPr id="6" name="Slide Number Placeholder 5">
            <a:extLst>
              <a:ext uri="{FF2B5EF4-FFF2-40B4-BE49-F238E27FC236}">
                <a16:creationId xmlns:a16="http://schemas.microsoft.com/office/drawing/2014/main" id="{51ABF805-03AB-E041-920D-07FB20954F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lumMod val="75000"/>
                    <a:lumOff val="25000"/>
                  </a:schemeClr>
                </a:solidFill>
                <a:latin typeface="Avenir Next Medium" panose="020B0503020202020204" pitchFamily="34" charset="0"/>
              </a:defRPr>
            </a:lvl1pPr>
          </a:lstStyle>
          <a:p>
            <a:fld id="{1D529DB7-2D92-984A-864A-81F43A8D85D6}" type="slidenum">
              <a:rPr lang="en-US" smtClean="0"/>
              <a:pPr/>
              <a:t>‹#›</a:t>
            </a:fld>
            <a:endParaRPr lang="en-US"/>
          </a:p>
        </p:txBody>
      </p:sp>
      <p:pic>
        <p:nvPicPr>
          <p:cNvPr id="13" name="Graphic 12">
            <a:extLst>
              <a:ext uri="{FF2B5EF4-FFF2-40B4-BE49-F238E27FC236}">
                <a16:creationId xmlns:a16="http://schemas.microsoft.com/office/drawing/2014/main" id="{805F9D77-6650-1F43-AF9C-25D8F0489126}"/>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1191532" y="5751744"/>
            <a:ext cx="579780" cy="691996"/>
          </a:xfrm>
          <a:prstGeom prst="rect">
            <a:avLst/>
          </a:prstGeom>
        </p:spPr>
      </p:pic>
    </p:spTree>
    <p:extLst>
      <p:ext uri="{BB962C8B-B14F-4D97-AF65-F5344CB8AC3E}">
        <p14:creationId xmlns:p14="http://schemas.microsoft.com/office/powerpoint/2010/main" val="19260372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0" i="0" kern="1200">
          <a:solidFill>
            <a:schemeClr val="tx1">
              <a:lumMod val="75000"/>
              <a:lumOff val="25000"/>
            </a:schemeClr>
          </a:solidFill>
          <a:latin typeface="Avenir Next Medium" panose="020B05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lumMod val="75000"/>
              <a:lumOff val="25000"/>
            </a:schemeClr>
          </a:solidFill>
          <a:latin typeface="Avenir Next Medium"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lumMod val="75000"/>
              <a:lumOff val="25000"/>
            </a:schemeClr>
          </a:solidFill>
          <a:latin typeface="Avenir Next Medium" panose="020B05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lumMod val="75000"/>
              <a:lumOff val="25000"/>
            </a:schemeClr>
          </a:solidFill>
          <a:latin typeface="Avenir Next Medium" panose="020B05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lumMod val="75000"/>
              <a:lumOff val="25000"/>
            </a:schemeClr>
          </a:solidFill>
          <a:latin typeface="Avenir Next Medium" panose="020B05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lumMod val="75000"/>
              <a:lumOff val="25000"/>
            </a:schemeClr>
          </a:solidFill>
          <a:latin typeface="Avenir Next Medium" panose="020B05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t5FtK5EcNFw"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t5FtK5EcNFw"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text&#10;&#10;Description automatically generated">
            <a:extLst>
              <a:ext uri="{FF2B5EF4-FFF2-40B4-BE49-F238E27FC236}">
                <a16:creationId xmlns:a16="http://schemas.microsoft.com/office/drawing/2014/main" id="{339AF70A-5AA0-2742-B168-D84B20AA5C6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75" y="0"/>
            <a:ext cx="12185650" cy="6858000"/>
          </a:xfrm>
          <a:prstGeom prst="rect">
            <a:avLst/>
          </a:prstGeom>
        </p:spPr>
      </p:pic>
      <p:sp>
        <p:nvSpPr>
          <p:cNvPr id="5" name="TextBox 4">
            <a:extLst>
              <a:ext uri="{FF2B5EF4-FFF2-40B4-BE49-F238E27FC236}">
                <a16:creationId xmlns:a16="http://schemas.microsoft.com/office/drawing/2014/main" id="{268F4F75-8634-EE44-A668-18BC8B2F9138}"/>
              </a:ext>
            </a:extLst>
          </p:cNvPr>
          <p:cNvSpPr txBox="1"/>
          <p:nvPr/>
        </p:nvSpPr>
        <p:spPr>
          <a:xfrm>
            <a:off x="571500" y="4096215"/>
            <a:ext cx="6680200" cy="2092881"/>
          </a:xfrm>
          <a:prstGeom prst="rect">
            <a:avLst/>
          </a:prstGeom>
          <a:noFill/>
        </p:spPr>
        <p:txBody>
          <a:bodyPr wrap="square" rtlCol="0">
            <a:spAutoFit/>
          </a:bodyPr>
          <a:lstStyle/>
          <a:p>
            <a:pPr marL="457200" indent="-457200">
              <a:buFont typeface="Arial" panose="020B0604020202020204" pitchFamily="34" charset="0"/>
              <a:buChar char="•"/>
            </a:pPr>
            <a:r>
              <a:rPr lang="en-AU" sz="2600" dirty="0">
                <a:latin typeface="Avenir Next" panose="020B0503020202020204" pitchFamily="34" charset="0"/>
              </a:rPr>
              <a:t>Investing ourselves in relationships that promote mutual flourishing</a:t>
            </a:r>
          </a:p>
          <a:p>
            <a:pPr marL="457200" indent="-457200">
              <a:buFont typeface="Arial" panose="020B0604020202020204" pitchFamily="34" charset="0"/>
              <a:buChar char="•"/>
            </a:pPr>
            <a:endParaRPr lang="en-AU" sz="2600" dirty="0">
              <a:latin typeface="Avenir Next" panose="020B0503020202020204" pitchFamily="34" charset="0"/>
            </a:endParaRPr>
          </a:p>
          <a:p>
            <a:pPr marL="457200" indent="-457200">
              <a:buFont typeface="Arial" panose="020B0604020202020204" pitchFamily="34" charset="0"/>
              <a:buChar char="•"/>
            </a:pPr>
            <a:r>
              <a:rPr lang="en-AU" sz="2600" dirty="0">
                <a:latin typeface="Avenir Next" panose="020B0503020202020204" pitchFamily="34" charset="0"/>
              </a:rPr>
              <a:t>We find the wholeness God intends for us in community</a:t>
            </a:r>
          </a:p>
        </p:txBody>
      </p:sp>
      <p:pic>
        <p:nvPicPr>
          <p:cNvPr id="7" name="Picture 6" descr="Red writing on a black background&#10;&#10;Description automatically generated with medium confidence">
            <a:extLst>
              <a:ext uri="{FF2B5EF4-FFF2-40B4-BE49-F238E27FC236}">
                <a16:creationId xmlns:a16="http://schemas.microsoft.com/office/drawing/2014/main" id="{AB1D65F0-29ED-E843-8C32-AFB64C42E2BF}"/>
              </a:ext>
            </a:extLst>
          </p:cNvPr>
          <p:cNvPicPr>
            <a:picLocks noChangeAspect="1"/>
          </p:cNvPicPr>
          <p:nvPr/>
        </p:nvPicPr>
        <p:blipFill>
          <a:blip r:embed="rId4"/>
          <a:stretch>
            <a:fillRect/>
          </a:stretch>
        </p:blipFill>
        <p:spPr>
          <a:xfrm>
            <a:off x="571500" y="880467"/>
            <a:ext cx="5969001" cy="3031133"/>
          </a:xfrm>
          <a:prstGeom prst="rect">
            <a:avLst/>
          </a:prstGeom>
        </p:spPr>
      </p:pic>
      <p:pic>
        <p:nvPicPr>
          <p:cNvPr id="11" name="Graphic 10">
            <a:extLst>
              <a:ext uri="{FF2B5EF4-FFF2-40B4-BE49-F238E27FC236}">
                <a16:creationId xmlns:a16="http://schemas.microsoft.com/office/drawing/2014/main" id="{4585CAB4-FEC2-D44D-B55B-3EC756F37E0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937295" y="5448300"/>
            <a:ext cx="834017" cy="995440"/>
          </a:xfrm>
          <a:prstGeom prst="rect">
            <a:avLst/>
          </a:prstGeom>
        </p:spPr>
      </p:pic>
    </p:spTree>
    <p:extLst>
      <p:ext uri="{BB962C8B-B14F-4D97-AF65-F5344CB8AC3E}">
        <p14:creationId xmlns:p14="http://schemas.microsoft.com/office/powerpoint/2010/main" val="1222228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ant Great Longevity and Health? It Takes a Village - WSJ">
            <a:extLst>
              <a:ext uri="{FF2B5EF4-FFF2-40B4-BE49-F238E27FC236}">
                <a16:creationId xmlns:a16="http://schemas.microsoft.com/office/drawing/2014/main" id="{084075DE-7591-494F-A417-DB0756E4039F}"/>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5072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7972055-EB25-C34D-9631-32EECA92B698}"/>
              </a:ext>
            </a:extLst>
          </p:cNvPr>
          <p:cNvSpPr>
            <a:spLocks noGrp="1"/>
          </p:cNvSpPr>
          <p:nvPr>
            <p:ph idx="4294967295"/>
          </p:nvPr>
        </p:nvSpPr>
        <p:spPr>
          <a:xfrm>
            <a:off x="762000" y="708818"/>
            <a:ext cx="9372600" cy="5440363"/>
          </a:xfrm>
        </p:spPr>
        <p:txBody>
          <a:bodyPr anchor="ctr">
            <a:normAutofit/>
          </a:bodyPr>
          <a:lstStyle/>
          <a:p>
            <a:pPr marL="0" indent="0">
              <a:lnSpc>
                <a:spcPct val="125000"/>
              </a:lnSpc>
              <a:buNone/>
            </a:pPr>
            <a:r>
              <a:rPr lang="en-AU" sz="2400" dirty="0">
                <a:ea typeface="Calibri" panose="020F0502020204030204" pitchFamily="34" charset="0"/>
                <a:cs typeface="Arimo"/>
              </a:rPr>
              <a:t>“The believers devoted themselves to the apostles’ teaching, to the community, to their shared meals, and to their prayers. A sense of awe came over everyone. God performed many wonders and signs through the apostles. All the believers were united and shared everything.</a:t>
            </a:r>
            <a:r>
              <a:rPr lang="en-AU" sz="2400" baseline="30000" dirty="0">
                <a:ea typeface="Calibri" panose="020F0502020204030204" pitchFamily="34" charset="0"/>
                <a:cs typeface="Arimo"/>
              </a:rPr>
              <a:t> </a:t>
            </a:r>
            <a:r>
              <a:rPr lang="en-AU" sz="2400" dirty="0">
                <a:ea typeface="Calibri" panose="020F0502020204030204" pitchFamily="34" charset="0"/>
                <a:cs typeface="Arimo"/>
              </a:rPr>
              <a:t>They would sell pieces of property and possessions and distribute the proceeds to everyone who needed them.</a:t>
            </a:r>
            <a:r>
              <a:rPr lang="en-AU" sz="2400" baseline="30000" dirty="0">
                <a:ea typeface="Calibri" panose="020F0502020204030204" pitchFamily="34" charset="0"/>
                <a:cs typeface="Arimo"/>
              </a:rPr>
              <a:t> </a:t>
            </a:r>
            <a:r>
              <a:rPr lang="en-AU" sz="2400" dirty="0">
                <a:ea typeface="Calibri" panose="020F0502020204030204" pitchFamily="34" charset="0"/>
                <a:cs typeface="Arimo"/>
              </a:rPr>
              <a:t>Every day, they met together in the temple and ate in their homes. They shared food with gladness and simplicity. They praised God and demonstrated God’s goodness to everyone. The Lord added daily to the community those who were being saved” </a:t>
            </a:r>
          </a:p>
          <a:p>
            <a:pPr marL="0" indent="0">
              <a:lnSpc>
                <a:spcPct val="125000"/>
              </a:lnSpc>
              <a:buNone/>
            </a:pPr>
            <a:r>
              <a:rPr lang="en-AU" sz="2000" dirty="0">
                <a:ea typeface="Calibri" panose="020F0502020204030204" pitchFamily="34" charset="0"/>
                <a:cs typeface="Arimo"/>
              </a:rPr>
              <a:t>ACTS 2:42–47, CEB</a:t>
            </a:r>
            <a:endParaRPr lang="en-AU" sz="20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32684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F58A277-FC45-4802-8D7A-D75E07C89CF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41321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text&#10;&#10;Description automatically generated">
            <a:extLst>
              <a:ext uri="{FF2B5EF4-FFF2-40B4-BE49-F238E27FC236}">
                <a16:creationId xmlns:a16="http://schemas.microsoft.com/office/drawing/2014/main" id="{339AF70A-5AA0-2742-B168-D84B20AA5C6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75" y="0"/>
            <a:ext cx="12185650" cy="6858000"/>
          </a:xfrm>
          <a:prstGeom prst="rect">
            <a:avLst/>
          </a:prstGeom>
        </p:spPr>
      </p:pic>
      <p:sp>
        <p:nvSpPr>
          <p:cNvPr id="5" name="TextBox 4">
            <a:extLst>
              <a:ext uri="{FF2B5EF4-FFF2-40B4-BE49-F238E27FC236}">
                <a16:creationId xmlns:a16="http://schemas.microsoft.com/office/drawing/2014/main" id="{268F4F75-8634-EE44-A668-18BC8B2F9138}"/>
              </a:ext>
            </a:extLst>
          </p:cNvPr>
          <p:cNvSpPr txBox="1"/>
          <p:nvPr/>
        </p:nvSpPr>
        <p:spPr>
          <a:xfrm>
            <a:off x="571500" y="4096215"/>
            <a:ext cx="6680200" cy="2092881"/>
          </a:xfrm>
          <a:prstGeom prst="rect">
            <a:avLst/>
          </a:prstGeom>
          <a:noFill/>
        </p:spPr>
        <p:txBody>
          <a:bodyPr wrap="square" rtlCol="0">
            <a:spAutoFit/>
          </a:bodyPr>
          <a:lstStyle/>
          <a:p>
            <a:pPr marL="457200" indent="-457200">
              <a:buFont typeface="Arial" panose="020B0604020202020204" pitchFamily="34" charset="0"/>
              <a:buChar char="•"/>
            </a:pPr>
            <a:r>
              <a:rPr lang="en-AU" sz="2600" dirty="0">
                <a:latin typeface="Avenir Next" panose="020B0503020202020204" pitchFamily="34" charset="0"/>
              </a:rPr>
              <a:t>Investing ourselves in relationships that promote mutual flourishing</a:t>
            </a:r>
          </a:p>
          <a:p>
            <a:pPr marL="457200" indent="-457200">
              <a:buFont typeface="Arial" panose="020B0604020202020204" pitchFamily="34" charset="0"/>
              <a:buChar char="•"/>
            </a:pPr>
            <a:endParaRPr lang="en-AU" sz="2600" dirty="0">
              <a:latin typeface="Avenir Next" panose="020B0503020202020204" pitchFamily="34" charset="0"/>
            </a:endParaRPr>
          </a:p>
          <a:p>
            <a:pPr marL="457200" indent="-457200">
              <a:buFont typeface="Arial" panose="020B0604020202020204" pitchFamily="34" charset="0"/>
              <a:buChar char="•"/>
            </a:pPr>
            <a:r>
              <a:rPr lang="en-AU" sz="2600" dirty="0">
                <a:latin typeface="Avenir Next" panose="020B0503020202020204" pitchFamily="34" charset="0"/>
              </a:rPr>
              <a:t>We find the wholeness God intends for us in community</a:t>
            </a:r>
          </a:p>
        </p:txBody>
      </p:sp>
      <p:pic>
        <p:nvPicPr>
          <p:cNvPr id="7" name="Picture 6" descr="Red writing on a black background&#10;&#10;Description automatically generated with medium confidence">
            <a:extLst>
              <a:ext uri="{FF2B5EF4-FFF2-40B4-BE49-F238E27FC236}">
                <a16:creationId xmlns:a16="http://schemas.microsoft.com/office/drawing/2014/main" id="{AB1D65F0-29ED-E843-8C32-AFB64C42E2BF}"/>
              </a:ext>
            </a:extLst>
          </p:cNvPr>
          <p:cNvPicPr>
            <a:picLocks noChangeAspect="1"/>
          </p:cNvPicPr>
          <p:nvPr/>
        </p:nvPicPr>
        <p:blipFill>
          <a:blip r:embed="rId4"/>
          <a:stretch>
            <a:fillRect/>
          </a:stretch>
        </p:blipFill>
        <p:spPr>
          <a:xfrm>
            <a:off x="571500" y="880467"/>
            <a:ext cx="5969001" cy="3031133"/>
          </a:xfrm>
          <a:prstGeom prst="rect">
            <a:avLst/>
          </a:prstGeom>
        </p:spPr>
      </p:pic>
      <p:pic>
        <p:nvPicPr>
          <p:cNvPr id="6" name="Graphic 5">
            <a:extLst>
              <a:ext uri="{FF2B5EF4-FFF2-40B4-BE49-F238E27FC236}">
                <a16:creationId xmlns:a16="http://schemas.microsoft.com/office/drawing/2014/main" id="{DC137DF8-AD8E-3644-9794-BD25DAA4BF6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937295" y="5448300"/>
            <a:ext cx="834017" cy="995440"/>
          </a:xfrm>
          <a:prstGeom prst="rect">
            <a:avLst/>
          </a:prstGeom>
        </p:spPr>
      </p:pic>
    </p:spTree>
    <p:extLst>
      <p:ext uri="{BB962C8B-B14F-4D97-AF65-F5344CB8AC3E}">
        <p14:creationId xmlns:p14="http://schemas.microsoft.com/office/powerpoint/2010/main" val="4132907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C90061-D515-4FD1-8C2E-2A3BE8B2F9DD}"/>
              </a:ext>
            </a:extLst>
          </p:cNvPr>
          <p:cNvSpPr/>
          <p:nvPr/>
        </p:nvSpPr>
        <p:spPr>
          <a:xfrm>
            <a:off x="827323" y="3002216"/>
            <a:ext cx="9785131" cy="853567"/>
          </a:xfrm>
          <a:prstGeom prst="rect">
            <a:avLst/>
          </a:prstGeom>
        </p:spPr>
        <p:txBody>
          <a:bodyPr wrap="square">
            <a:spAutoFit/>
          </a:bodyPr>
          <a:lstStyle/>
          <a:p>
            <a:pPr>
              <a:lnSpc>
                <a:spcPct val="107000"/>
              </a:lnSpc>
              <a:spcAft>
                <a:spcPts val="800"/>
              </a:spcAft>
            </a:pPr>
            <a:r>
              <a:rPr lang="en-AU" sz="2000" dirty="0">
                <a:solidFill>
                  <a:srgbClr val="525252"/>
                </a:solidFill>
                <a:latin typeface="Avenir Next Medium" panose="020B0503020202020204" pitchFamily="34" charset="0"/>
                <a:ea typeface="Calibri" panose="020F0502020204030204" pitchFamily="34" charset="0"/>
                <a:cs typeface="Arimo"/>
              </a:rPr>
              <a:t>Watch </a:t>
            </a:r>
            <a:r>
              <a:rPr lang="en-AU" sz="2000" dirty="0">
                <a:solidFill>
                  <a:srgbClr val="000000"/>
                </a:solidFill>
                <a:latin typeface="Avenir Next Medium" panose="020B0503020202020204" pitchFamily="34" charset="0"/>
                <a:ea typeface="Calibri" panose="020F0502020204030204" pitchFamily="34" charset="0"/>
                <a:cs typeface="Calibri" panose="020F0502020204030204" pitchFamily="34" charset="0"/>
              </a:rPr>
              <a:t>Video: Port Augusta Corps (2020)</a:t>
            </a:r>
            <a:endParaRPr lang="en-AU" sz="2000" dirty="0">
              <a:latin typeface="Avenir Next Medium" panose="020B0503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AU" sz="2000" u="sng" dirty="0">
                <a:solidFill>
                  <a:srgbClr val="000000"/>
                </a:solidFill>
                <a:latin typeface="Avenir Next Medium" panose="020B0503020202020204" pitchFamily="34" charset="0"/>
                <a:ea typeface="Calibri" panose="020F0502020204030204" pitchFamily="34" charset="0"/>
                <a:cs typeface="Calibri" panose="020F0502020204030204" pitchFamily="34" charset="0"/>
                <a:hlinkClick r:id="rId2"/>
              </a:rPr>
              <a:t>https://www.youtube.com/watch?v=t5FtK5EcNFw</a:t>
            </a:r>
            <a:endParaRPr lang="en-AU" sz="2000" dirty="0">
              <a:effectLst/>
              <a:latin typeface="Avenir Next Medium" panose="020B0503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723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C90061-D515-4FD1-8C2E-2A3BE8B2F9DD}"/>
              </a:ext>
            </a:extLst>
          </p:cNvPr>
          <p:cNvSpPr/>
          <p:nvPr/>
        </p:nvSpPr>
        <p:spPr>
          <a:xfrm>
            <a:off x="818446" y="3002216"/>
            <a:ext cx="9785131" cy="853567"/>
          </a:xfrm>
          <a:prstGeom prst="rect">
            <a:avLst/>
          </a:prstGeom>
        </p:spPr>
        <p:txBody>
          <a:bodyPr wrap="square">
            <a:spAutoFit/>
          </a:bodyPr>
          <a:lstStyle/>
          <a:p>
            <a:pPr>
              <a:lnSpc>
                <a:spcPct val="107000"/>
              </a:lnSpc>
              <a:spcAft>
                <a:spcPts val="800"/>
              </a:spcAft>
            </a:pPr>
            <a:r>
              <a:rPr lang="en-AU" sz="2000" dirty="0">
                <a:solidFill>
                  <a:srgbClr val="525252"/>
                </a:solidFill>
                <a:latin typeface="Avenir Next Medium" panose="020B0503020202020204" pitchFamily="34" charset="0"/>
                <a:ea typeface="Calibri" panose="020F0502020204030204" pitchFamily="34" charset="0"/>
                <a:cs typeface="Arimo"/>
              </a:rPr>
              <a:t>Watch </a:t>
            </a:r>
            <a:r>
              <a:rPr lang="en-AU" sz="2000" dirty="0">
                <a:solidFill>
                  <a:srgbClr val="000000"/>
                </a:solidFill>
                <a:latin typeface="Avenir Next Medium" panose="020B0503020202020204" pitchFamily="34" charset="0"/>
                <a:ea typeface="Calibri" panose="020F0502020204030204" pitchFamily="34" charset="0"/>
                <a:cs typeface="Calibri" panose="020F0502020204030204" pitchFamily="34" charset="0"/>
              </a:rPr>
              <a:t>Video: Darwin Corps (2021)</a:t>
            </a:r>
            <a:endParaRPr lang="en-AU" sz="2000" dirty="0">
              <a:latin typeface="Avenir Next Medium" panose="020B0503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AU" sz="2000" u="sng" dirty="0">
                <a:solidFill>
                  <a:srgbClr val="000000"/>
                </a:solidFill>
                <a:latin typeface="Avenir Next Medium" panose="020B0503020202020204" pitchFamily="34" charset="0"/>
                <a:ea typeface="Calibri" panose="020F0502020204030204" pitchFamily="34" charset="0"/>
                <a:cs typeface="Calibri" panose="020F0502020204030204" pitchFamily="34" charset="0"/>
                <a:hlinkClick r:id="rId2"/>
              </a:rPr>
              <a:t>https://www.youtube.com/watch?v=t5FtK5EcNFw</a:t>
            </a:r>
            <a:endParaRPr lang="en-AU" sz="2000" dirty="0">
              <a:effectLst/>
              <a:latin typeface="Avenir Next Medium" panose="020B0503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16243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3D4769E-86B6-8B44-B740-D950AAE38C09}"/>
              </a:ext>
            </a:extLst>
          </p:cNvPr>
          <p:cNvSpPr>
            <a:spLocks noGrp="1"/>
          </p:cNvSpPr>
          <p:nvPr>
            <p:ph idx="1"/>
          </p:nvPr>
        </p:nvSpPr>
        <p:spPr>
          <a:xfrm>
            <a:off x="568712" y="571500"/>
            <a:ext cx="10047250" cy="5765800"/>
          </a:xfrm>
        </p:spPr>
        <p:txBody>
          <a:bodyPr anchor="ctr">
            <a:noAutofit/>
          </a:bodyPr>
          <a:lstStyle/>
          <a:p>
            <a:pPr marL="0" indent="0">
              <a:lnSpc>
                <a:spcPct val="100000"/>
              </a:lnSpc>
              <a:spcAft>
                <a:spcPts val="800"/>
              </a:spcAft>
              <a:buNone/>
            </a:pPr>
            <a:r>
              <a:rPr lang="en-AU" sz="2300" b="1" dirty="0">
                <a:latin typeface="Avenir Next" panose="020B0503020202020204" pitchFamily="34" charset="0"/>
                <a:ea typeface="Calibri" panose="020F0502020204030204" pitchFamily="34" charset="0"/>
                <a:cs typeface="Calibri" panose="020F0502020204030204" pitchFamily="34" charset="0"/>
              </a:rPr>
              <a:t>Think</a:t>
            </a:r>
            <a:endParaRPr lang="en-AU" sz="2300" b="1" dirty="0">
              <a:latin typeface="Avenir Next" panose="020B0503020202020204" pitchFamily="34" charset="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dirty="0">
                <a:ea typeface="Calibri" panose="020F0502020204030204" pitchFamily="34" charset="0"/>
                <a:cs typeface="Calibri" panose="020F0502020204030204" pitchFamily="34" charset="0"/>
              </a:rPr>
              <a:t>What are some of the characteristics or “the vibe” of a healthy community?</a:t>
            </a:r>
            <a:endParaRPr lang="en-AU" sz="2300" dirty="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dirty="0">
                <a:ea typeface="Calibri" panose="020F0502020204030204" pitchFamily="34" charset="0"/>
                <a:cs typeface="Calibri" panose="020F0502020204030204" pitchFamily="34" charset="0"/>
              </a:rPr>
              <a:t>What are some of the characteristics or “the vibe” of an unhealthy community?</a:t>
            </a:r>
          </a:p>
          <a:p>
            <a:pPr marL="0" indent="0">
              <a:lnSpc>
                <a:spcPct val="100000"/>
              </a:lnSpc>
              <a:spcAft>
                <a:spcPts val="800"/>
              </a:spcAft>
              <a:buNone/>
            </a:pPr>
            <a:endParaRPr lang="en-AU" sz="2300" dirty="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b="1" dirty="0">
                <a:latin typeface="Avenir Next" panose="020B0503020202020204" pitchFamily="34" charset="0"/>
                <a:ea typeface="Calibri" panose="020F0502020204030204" pitchFamily="34" charset="0"/>
                <a:cs typeface="Calibri" panose="020F0502020204030204" pitchFamily="34" charset="0"/>
              </a:rPr>
              <a:t>Discuss</a:t>
            </a:r>
            <a:endParaRPr lang="en-AU" sz="2300" b="1" dirty="0">
              <a:latin typeface="Avenir Next" panose="020B0503020202020204" pitchFamily="34" charset="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dirty="0">
                <a:ea typeface="Calibri" panose="020F0502020204030204" pitchFamily="34" charset="0"/>
                <a:cs typeface="Calibri" panose="020F0502020204030204" pitchFamily="34" charset="0"/>
              </a:rPr>
              <a:t>Share your reflections on healthy and unhealthy communities.</a:t>
            </a:r>
            <a:endParaRPr lang="en-AU" sz="2300" dirty="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dirty="0">
                <a:ea typeface="Calibri" panose="020F0502020204030204" pitchFamily="34" charset="0"/>
                <a:cs typeface="Calibri" panose="020F0502020204030204" pitchFamily="34" charset="0"/>
              </a:rPr>
              <a:t>How can we help build a healthy Christian community in our church/corps?</a:t>
            </a:r>
            <a:endParaRPr lang="en-AU" sz="2300" dirty="0">
              <a:ea typeface="Calibri" panose="020F0502020204030204" pitchFamily="34" charset="0"/>
              <a:cs typeface="Times New Roman" panose="02020603050405020304" pitchFamily="18" charset="0"/>
            </a:endParaRPr>
          </a:p>
          <a:p>
            <a:pPr marL="0" indent="0">
              <a:lnSpc>
                <a:spcPct val="100000"/>
              </a:lnSpc>
              <a:spcAft>
                <a:spcPts val="800"/>
              </a:spcAft>
              <a:buNone/>
            </a:pPr>
            <a:r>
              <a:rPr lang="en-AU" sz="2300" dirty="0">
                <a:ea typeface="Calibri" panose="020F0502020204030204" pitchFamily="34" charset="0"/>
                <a:cs typeface="Calibri" panose="020F0502020204030204" pitchFamily="34" charset="0"/>
              </a:rPr>
              <a:t>How can we help contribute to building a healthy community in this area?</a:t>
            </a:r>
            <a:endParaRPr lang="en-AU" sz="23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8523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C2C8768-6523-C84D-994C-CD6F3A7E45E0}"/>
              </a:ext>
            </a:extLst>
          </p:cNvPr>
          <p:cNvSpPr>
            <a:spLocks noGrp="1"/>
          </p:cNvSpPr>
          <p:nvPr>
            <p:ph idx="1"/>
          </p:nvPr>
        </p:nvSpPr>
        <p:spPr>
          <a:xfrm>
            <a:off x="571500" y="0"/>
            <a:ext cx="10426700" cy="6858000"/>
          </a:xfrm>
        </p:spPr>
        <p:txBody>
          <a:bodyPr anchor="ctr">
            <a:noAutofit/>
          </a:bodyPr>
          <a:lstStyle/>
          <a:p>
            <a:pPr marL="0" indent="0">
              <a:buNone/>
            </a:pPr>
            <a:r>
              <a:rPr lang="en-AU" sz="2000" b="1" dirty="0">
                <a:latin typeface="Avenir Next" panose="020B0503020202020204" pitchFamily="34" charset="0"/>
              </a:rPr>
              <a:t>Pray</a:t>
            </a:r>
          </a:p>
          <a:p>
            <a:pPr marL="0" indent="0">
              <a:buNone/>
            </a:pPr>
            <a:r>
              <a:rPr lang="en-AU" sz="2000" dirty="0"/>
              <a:t>Thank God for the people in your church/corps working to build a healthy community.</a:t>
            </a:r>
          </a:p>
          <a:p>
            <a:pPr marL="0" indent="0">
              <a:buNone/>
            </a:pPr>
            <a:r>
              <a:rPr lang="en-AU" sz="2000" dirty="0"/>
              <a:t>Ask God to show you ways to serve others, be generous, listen and speak with </a:t>
            </a:r>
            <a:br>
              <a:rPr lang="en-AU" sz="2000" dirty="0"/>
            </a:br>
            <a:r>
              <a:rPr lang="en-AU" sz="2000" dirty="0"/>
              <a:t>grace in your community.</a:t>
            </a:r>
          </a:p>
          <a:p>
            <a:pPr marL="0" indent="0">
              <a:buNone/>
            </a:pPr>
            <a:endParaRPr lang="en-AU" sz="2000" dirty="0"/>
          </a:p>
          <a:p>
            <a:pPr marL="0" indent="0">
              <a:buNone/>
            </a:pPr>
            <a:r>
              <a:rPr lang="en-AU" sz="2000" b="1" dirty="0">
                <a:latin typeface="Avenir Next" panose="020B0503020202020204" pitchFamily="34" charset="0"/>
              </a:rPr>
              <a:t>Act</a:t>
            </a:r>
          </a:p>
          <a:p>
            <a:pPr marL="0" indent="0">
              <a:buNone/>
            </a:pPr>
            <a:r>
              <a:rPr lang="en-AU" sz="2000" dirty="0"/>
              <a:t>What is something you can do to help build a healthy Christian community?</a:t>
            </a:r>
          </a:p>
          <a:p>
            <a:r>
              <a:rPr lang="en-AU" sz="2000" dirty="0"/>
              <a:t>Offer to pray with someone</a:t>
            </a:r>
          </a:p>
          <a:p>
            <a:r>
              <a:rPr lang="en-AU" sz="2000" dirty="0"/>
              <a:t>Cook a meal for a new mum, a single parent or a person who is unwell</a:t>
            </a:r>
          </a:p>
          <a:p>
            <a:r>
              <a:rPr lang="en-AU" sz="2000" dirty="0"/>
              <a:t>Send an encouraging text message to someone going through a difficult time</a:t>
            </a:r>
          </a:p>
          <a:p>
            <a:r>
              <a:rPr lang="en-AU" sz="2000" dirty="0"/>
              <a:t>Offer to babysit a child so the parents can have a night out</a:t>
            </a:r>
          </a:p>
          <a:p>
            <a:r>
              <a:rPr lang="en-AU" sz="2000" dirty="0"/>
              <a:t>Serve and build relationships at another mission expression in your area</a:t>
            </a:r>
          </a:p>
          <a:p>
            <a:r>
              <a:rPr lang="en-AU" sz="2000" dirty="0"/>
              <a:t>Share a meal with someone who is new to the church</a:t>
            </a:r>
          </a:p>
          <a:p>
            <a:pPr marL="0" indent="0">
              <a:buNone/>
            </a:pPr>
            <a:endParaRPr lang="en-AU" sz="2000" dirty="0"/>
          </a:p>
          <a:p>
            <a:pPr marL="0" indent="0">
              <a:buNone/>
            </a:pPr>
            <a:r>
              <a:rPr lang="en-AU" sz="2000" dirty="0"/>
              <a:t>What is our </a:t>
            </a:r>
            <a:r>
              <a:rPr lang="en-AU" sz="2000" i="1" dirty="0"/>
              <a:t>Building Healthy Communities </a:t>
            </a:r>
            <a:r>
              <a:rPr lang="en-AU" sz="2000" dirty="0"/>
              <a:t>Local Mission Plan and how can I participate?</a:t>
            </a:r>
          </a:p>
        </p:txBody>
      </p:sp>
    </p:spTree>
    <p:extLst>
      <p:ext uri="{BB962C8B-B14F-4D97-AF65-F5344CB8AC3E}">
        <p14:creationId xmlns:p14="http://schemas.microsoft.com/office/powerpoint/2010/main" val="1758608967"/>
      </p:ext>
    </p:extLst>
  </p:cSld>
  <p:clrMapOvr>
    <a:masterClrMapping/>
  </p:clrMapOvr>
</p:sld>
</file>

<file path=ppt/theme/theme1.xml><?xml version="1.0" encoding="utf-8"?>
<a:theme xmlns:a="http://schemas.openxmlformats.org/drawingml/2006/main" name="Building healthy communiti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904353D089F774DA4747E22DFD80E51" ma:contentTypeVersion="13" ma:contentTypeDescription="Create a new document." ma:contentTypeScope="" ma:versionID="9a2612606cd43cdcd3a6605557d04194">
  <xsd:schema xmlns:xsd="http://www.w3.org/2001/XMLSchema" xmlns:xs="http://www.w3.org/2001/XMLSchema" xmlns:p="http://schemas.microsoft.com/office/2006/metadata/properties" xmlns:ns3="b0e72f02-33b3-4f25-b3ba-d17d95684e39" xmlns:ns4="7c5c5aad-8752-474c-84f0-5944c9945e22" targetNamespace="http://schemas.microsoft.com/office/2006/metadata/properties" ma:root="true" ma:fieldsID="b80ecb6a0e78331010e85ba27e9abb0a" ns3:_="" ns4:_="">
    <xsd:import namespace="b0e72f02-33b3-4f25-b3ba-d17d95684e39"/>
    <xsd:import namespace="7c5c5aad-8752-474c-84f0-5944c9945e22"/>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GenerationTime" minOccurs="0"/>
                <xsd:element ref="ns4:MediaServiceEventHashCode" minOccurs="0"/>
                <xsd:element ref="ns4:MediaServiceDateTaken" minOccurs="0"/>
                <xsd:element ref="ns4:MediaServiceOCR"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e72f02-33b3-4f25-b3ba-d17d95684e39"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c5c5aad-8752-474c-84f0-5944c9945e2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18A75E-BD81-4A31-AF41-9A5C62D2ACB1}">
  <ds:schemaRefs>
    <ds:schemaRef ds:uri="http://schemas.microsoft.com/sharepoint/v3/contenttype/forms"/>
  </ds:schemaRefs>
</ds:datastoreItem>
</file>

<file path=customXml/itemProps2.xml><?xml version="1.0" encoding="utf-8"?>
<ds:datastoreItem xmlns:ds="http://schemas.openxmlformats.org/officeDocument/2006/customXml" ds:itemID="{47EBEAC9-B070-47E0-B0D4-B9B46B610316}">
  <ds:schemaRefs>
    <ds:schemaRef ds:uri="http://www.w3.org/XML/1998/namespace"/>
    <ds:schemaRef ds:uri="http://purl.org/dc/dcmitype/"/>
    <ds:schemaRef ds:uri="http://schemas.microsoft.com/office/infopath/2007/PartnerControls"/>
    <ds:schemaRef ds:uri="http://schemas.microsoft.com/office/2006/metadata/properties"/>
    <ds:schemaRef ds:uri="http://purl.org/dc/terms/"/>
    <ds:schemaRef ds:uri="http://schemas.microsoft.com/office/2006/documentManagement/types"/>
    <ds:schemaRef ds:uri="http://purl.org/dc/elements/1.1/"/>
    <ds:schemaRef ds:uri="http://schemas.openxmlformats.org/package/2006/metadata/core-properties"/>
    <ds:schemaRef ds:uri="7c5c5aad-8752-474c-84f0-5944c9945e22"/>
    <ds:schemaRef ds:uri="b0e72f02-33b3-4f25-b3ba-d17d95684e39"/>
  </ds:schemaRefs>
</ds:datastoreItem>
</file>

<file path=customXml/itemProps3.xml><?xml version="1.0" encoding="utf-8"?>
<ds:datastoreItem xmlns:ds="http://schemas.openxmlformats.org/officeDocument/2006/customXml" ds:itemID="{A6BF728E-ED0E-4AF6-9BCF-E6FD4164D9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0e72f02-33b3-4f25-b3ba-d17d95684e39"/>
    <ds:schemaRef ds:uri="7c5c5aad-8752-474c-84f0-5944c9945e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57</TotalTime>
  <Words>413</Words>
  <Application>Microsoft Office PowerPoint</Application>
  <PresentationFormat>Widescreen</PresentationFormat>
  <Paragraphs>36</Paragraphs>
  <Slides>9</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Avenir Next</vt:lpstr>
      <vt:lpstr>Avenir Next Medium</vt:lpstr>
      <vt:lpstr>Calibri</vt:lpstr>
      <vt:lpstr>Building healthy communities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Park</dc:creator>
  <cp:lastModifiedBy>Taryn Somerville</cp:lastModifiedBy>
  <cp:revision>3</cp:revision>
  <dcterms:created xsi:type="dcterms:W3CDTF">2021-01-13T00:59:16Z</dcterms:created>
  <dcterms:modified xsi:type="dcterms:W3CDTF">2022-09-20T01:20:52Z</dcterms:modified>
</cp:coreProperties>
</file>