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57" r:id="rId3"/>
    <p:sldId id="284" r:id="rId4"/>
    <p:sldId id="285" r:id="rId5"/>
    <p:sldId id="30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0E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A080F1-2102-0642-A2B1-363E34AC0ABC}" v="5" dt="2021-09-06T05:44:52.4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77" autoAdjust="0"/>
    <p:restoredTop sz="94660"/>
  </p:normalViewPr>
  <p:slideViewPr>
    <p:cSldViewPr snapToGrid="0">
      <p:cViewPr varScale="1">
        <p:scale>
          <a:sx n="123" d="100"/>
          <a:sy n="123" d="100"/>
        </p:scale>
        <p:origin x="200" y="13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BD5E3-1C26-4AB4-A52C-69769B1608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F473A0A9-834B-48BF-B0DA-9394A71894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Tree>
    <p:extLst>
      <p:ext uri="{BB962C8B-B14F-4D97-AF65-F5344CB8AC3E}">
        <p14:creationId xmlns:p14="http://schemas.microsoft.com/office/powerpoint/2010/main" val="1382214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2571C-DEA2-43EC-85CE-02F9B73C0F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8CB8D894-A806-4AEF-9430-733A3E11A6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D8726615-949C-476A-B83C-DD35234853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41ADFC-BBC9-4826-8F84-7CB7188C70AD}"/>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6" name="Footer Placeholder 5">
            <a:extLst>
              <a:ext uri="{FF2B5EF4-FFF2-40B4-BE49-F238E27FC236}">
                <a16:creationId xmlns:a16="http://schemas.microsoft.com/office/drawing/2014/main" id="{DCD3B70A-7AA4-481D-A622-33B998A7EF62}"/>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FBE404D-F743-4A97-A425-526B335CB05A}"/>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604119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15CBB-B3ED-402A-B4E8-AE83333791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054A97E-C4B6-4D54-8886-8FAAE83B56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6621D7B-F501-4349-BE26-CA4D3BB756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9CFADF-B371-4429-A5B9-FD348914F3BF}"/>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6" name="Footer Placeholder 5">
            <a:extLst>
              <a:ext uri="{FF2B5EF4-FFF2-40B4-BE49-F238E27FC236}">
                <a16:creationId xmlns:a16="http://schemas.microsoft.com/office/drawing/2014/main" id="{6D6D4909-D62A-4895-8CE4-A5A44922F566}"/>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DD00577-019E-490E-8758-29AA0ECE79E1}"/>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4266619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E73B6-0094-4527-AC5F-21769EB07A8D}"/>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6C93640-8AE5-4484-BC06-75ABF8A640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CA2A683-DCF0-410A-BCDB-FC8E4618A6A7}"/>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5" name="Footer Placeholder 4">
            <a:extLst>
              <a:ext uri="{FF2B5EF4-FFF2-40B4-BE49-F238E27FC236}">
                <a16:creationId xmlns:a16="http://schemas.microsoft.com/office/drawing/2014/main" id="{A59FDEC4-21DC-4D52-8FD9-60B5553CE68B}"/>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1C570A76-6F23-442F-BFFE-8E503AD0E2B5}"/>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1442594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FD4218-F14D-4616-9F88-5E4C43B6455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F6507E95-96C5-4820-8035-38A7617AF57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C49528F-0F50-452E-8B1B-6F174FFC43D2}"/>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5" name="Footer Placeholder 4">
            <a:extLst>
              <a:ext uri="{FF2B5EF4-FFF2-40B4-BE49-F238E27FC236}">
                <a16:creationId xmlns:a16="http://schemas.microsoft.com/office/drawing/2014/main" id="{2E07C55D-C7E3-48CF-B68B-764765899B07}"/>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8D40DBE-9819-4725-AFBE-E30E63F7D462}"/>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729473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EBB64-C2E9-4FD0-81AD-41237E5B226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77916C5-05D8-49F7-89CC-7A41AD3E62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018731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7916C5-05D8-49F7-89CC-7A41AD3E6268}"/>
              </a:ext>
            </a:extLst>
          </p:cNvPr>
          <p:cNvSpPr>
            <a:spLocks noGrp="1"/>
          </p:cNvSpPr>
          <p:nvPr>
            <p:ph idx="1"/>
          </p:nvPr>
        </p:nvSpPr>
        <p:spPr>
          <a:xfrm>
            <a:off x="838200" y="636814"/>
            <a:ext cx="9318171" cy="5540149"/>
          </a:xfrm>
        </p:spPr>
        <p:txBody>
          <a:bodyPr anchor="ctr">
            <a:normAutofit/>
          </a:bodyPr>
          <a:lstStyle>
            <a:lvl1pPr marL="0" indent="0">
              <a:lnSpc>
                <a:spcPct val="120000"/>
              </a:lnSpc>
              <a:spcBef>
                <a:spcPts val="0"/>
              </a:spcBef>
              <a:spcAft>
                <a:spcPts val="1600"/>
              </a:spcAft>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 to edit Master text styles</a:t>
            </a:r>
          </a:p>
        </p:txBody>
      </p:sp>
    </p:spTree>
    <p:extLst>
      <p:ext uri="{BB962C8B-B14F-4D97-AF65-F5344CB8AC3E}">
        <p14:creationId xmlns:p14="http://schemas.microsoft.com/office/powerpoint/2010/main" val="1060101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45FECCE-4A81-FA49-941E-4C48F78BD996}"/>
              </a:ext>
            </a:extLst>
          </p:cNvPr>
          <p:cNvSpPr>
            <a:spLocks noGrp="1"/>
          </p:cNvSpPr>
          <p:nvPr>
            <p:ph type="title" idx="4294967295"/>
          </p:nvPr>
        </p:nvSpPr>
        <p:spPr>
          <a:xfrm>
            <a:off x="550842" y="457201"/>
            <a:ext cx="9761537" cy="941942"/>
          </a:xfrm>
        </p:spPr>
        <p:txBody>
          <a:bodyPr vert="horz" lIns="91440" tIns="45720" rIns="91440" bIns="45720" rtlCol="0" anchor="ctr">
            <a:normAutofit/>
          </a:bodyPr>
          <a:lstStyle/>
          <a:p>
            <a:r>
              <a:rPr lang="en-US" sz="3600" b="1" dirty="0">
                <a:solidFill>
                  <a:srgbClr val="870E33"/>
                </a:solidFill>
              </a:rPr>
              <a:t>Bible talk - key message</a:t>
            </a:r>
          </a:p>
        </p:txBody>
      </p:sp>
      <p:sp>
        <p:nvSpPr>
          <p:cNvPr id="10" name="Text Placeholder 9">
            <a:extLst>
              <a:ext uri="{FF2B5EF4-FFF2-40B4-BE49-F238E27FC236}">
                <a16:creationId xmlns:a16="http://schemas.microsoft.com/office/drawing/2014/main" id="{515641EA-25D9-CF44-BE1D-8D7F262EDD13}"/>
              </a:ext>
            </a:extLst>
          </p:cNvPr>
          <p:cNvSpPr>
            <a:spLocks noGrp="1"/>
          </p:cNvSpPr>
          <p:nvPr>
            <p:ph type="body" sz="quarter" idx="10"/>
          </p:nvPr>
        </p:nvSpPr>
        <p:spPr>
          <a:xfrm>
            <a:off x="550863" y="1641474"/>
            <a:ext cx="9761537" cy="4583055"/>
          </a:xfrm>
        </p:spPr>
        <p:txBody>
          <a:bodyPr anchor="ctr">
            <a:noAutofit/>
          </a:bodyPr>
          <a:lstStyle>
            <a:lvl1pPr marL="457200" indent="-457200">
              <a:lnSpc>
                <a:spcPct val="140000"/>
              </a:lnSpc>
              <a:buFont typeface="Arial" panose="020B0604020202020204" pitchFamily="34" charset="0"/>
              <a:buChar char="•"/>
              <a:defRPr sz="2800"/>
            </a:lvl1pPr>
            <a:lvl2pPr marL="457200" indent="0">
              <a:buNone/>
              <a:defRPr sz="2800"/>
            </a:lvl2pPr>
            <a:lvl3pPr>
              <a:defRPr sz="2800"/>
            </a:lvl3pPr>
            <a:lvl4pPr>
              <a:defRPr sz="2800"/>
            </a:lvl4pPr>
            <a:lvl5pPr>
              <a:defRPr sz="2800"/>
            </a:lvl5pPr>
          </a:lstStyle>
          <a:p>
            <a:pPr lvl="0"/>
            <a:r>
              <a:rPr lang="en-GB" dirty="0"/>
              <a:t>Click to edit Master text styles</a:t>
            </a:r>
            <a:endParaRPr lang="en-US" dirty="0"/>
          </a:p>
        </p:txBody>
      </p:sp>
    </p:spTree>
    <p:extLst>
      <p:ext uri="{BB962C8B-B14F-4D97-AF65-F5344CB8AC3E}">
        <p14:creationId xmlns:p14="http://schemas.microsoft.com/office/powerpoint/2010/main" val="81728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7E398-CBF1-4EAB-879D-A3E01E3AD5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471E4206-1947-4FAE-99CF-58529FA82F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E8245D6-7C60-46F6-A825-152439EFCA2C}"/>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5" name="Footer Placeholder 4">
            <a:extLst>
              <a:ext uri="{FF2B5EF4-FFF2-40B4-BE49-F238E27FC236}">
                <a16:creationId xmlns:a16="http://schemas.microsoft.com/office/drawing/2014/main" id="{5261AC8C-9BF7-40EA-A279-8B8EB3BD389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C7CD928E-730E-4383-BDE7-90EC450BADAA}"/>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2682577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6CDC9-7A42-464D-A412-27C810210346}"/>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A1EFE70E-ACBD-40A9-ABFB-F32B2BAA054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D0F17FD7-C9F5-4737-B91E-61561C5F39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790946F-6DED-4911-AFE0-C1707FDD86DD}"/>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6" name="Footer Placeholder 5">
            <a:extLst>
              <a:ext uri="{FF2B5EF4-FFF2-40B4-BE49-F238E27FC236}">
                <a16:creationId xmlns:a16="http://schemas.microsoft.com/office/drawing/2014/main" id="{7078BA24-4286-4B54-979C-80E2DA5F3AB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3602C60C-226F-4460-9ABD-B1DB315A8FEE}"/>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708028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FA9A3-34A8-41FE-B9AD-8548E57FF439}"/>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D871556-FB7F-45C5-BE68-F0865616E5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422E3C-CE13-4386-9124-0307E5CA45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DDB75C62-0188-4C01-B5F4-D1A4997002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F33647-2F8A-4286-8463-3D79891248B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0660ADE3-77DF-454E-8937-6218CC62FBEA}"/>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8" name="Footer Placeholder 7">
            <a:extLst>
              <a:ext uri="{FF2B5EF4-FFF2-40B4-BE49-F238E27FC236}">
                <a16:creationId xmlns:a16="http://schemas.microsoft.com/office/drawing/2014/main" id="{E62F2B3E-67BC-494C-9770-8221ABBD3E40}"/>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603C8B47-65B1-452A-B232-34368E1B133B}"/>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2262354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48686-5362-4C04-9546-AE69CC46199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28E80B6A-76EE-4F94-82E4-BC80CBD93E6E}"/>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4" name="Footer Placeholder 3">
            <a:extLst>
              <a:ext uri="{FF2B5EF4-FFF2-40B4-BE49-F238E27FC236}">
                <a16:creationId xmlns:a16="http://schemas.microsoft.com/office/drawing/2014/main" id="{FF6E03CF-8AF2-4228-A1AC-F13CED87902F}"/>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B227D7BE-042C-46AE-BC7F-5386B2E160FC}"/>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1340823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A45E19-4DE4-4061-A0D3-418BCB589736}"/>
              </a:ext>
            </a:extLst>
          </p:cNvPr>
          <p:cNvSpPr>
            <a:spLocks noGrp="1"/>
          </p:cNvSpPr>
          <p:nvPr>
            <p:ph type="dt" sz="half" idx="10"/>
          </p:nvPr>
        </p:nvSpPr>
        <p:spPr>
          <a:xfrm>
            <a:off x="838200" y="6356350"/>
            <a:ext cx="2743200" cy="365125"/>
          </a:xfrm>
          <a:prstGeom prst="rect">
            <a:avLst/>
          </a:prstGeom>
        </p:spPr>
        <p:txBody>
          <a:bodyPr/>
          <a:lstStyle/>
          <a:p>
            <a:fld id="{82A14BB6-43A7-49FC-A766-487A375F1BE2}" type="datetimeFigureOut">
              <a:rPr lang="en-AU" smtClean="0"/>
              <a:t>6/9/21</a:t>
            </a:fld>
            <a:endParaRPr lang="en-AU"/>
          </a:p>
        </p:txBody>
      </p:sp>
      <p:sp>
        <p:nvSpPr>
          <p:cNvPr id="3" name="Footer Placeholder 2">
            <a:extLst>
              <a:ext uri="{FF2B5EF4-FFF2-40B4-BE49-F238E27FC236}">
                <a16:creationId xmlns:a16="http://schemas.microsoft.com/office/drawing/2014/main" id="{8A069B75-9DE8-468B-948C-BA76144DB95D}"/>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8BA89CF1-A4C8-41B2-97DB-2CE0DA26A2BB}"/>
              </a:ext>
            </a:extLst>
          </p:cNvPr>
          <p:cNvSpPr>
            <a:spLocks noGrp="1"/>
          </p:cNvSpPr>
          <p:nvPr>
            <p:ph type="sldNum" sz="quarter" idx="12"/>
          </p:nvPr>
        </p:nvSpPr>
        <p:spPr>
          <a:xfrm>
            <a:off x="8610600" y="6356350"/>
            <a:ext cx="2743200" cy="365125"/>
          </a:xfrm>
          <a:prstGeom prst="rect">
            <a:avLst/>
          </a:prstGeom>
        </p:spPr>
        <p:txBody>
          <a:bodyPr/>
          <a:lstStyle/>
          <a:p>
            <a:fld id="{F3AD7217-3BC1-46EF-961E-239D99416487}" type="slidenum">
              <a:rPr lang="en-AU" smtClean="0"/>
              <a:t>‹#›</a:t>
            </a:fld>
            <a:endParaRPr lang="en-AU"/>
          </a:p>
        </p:txBody>
      </p:sp>
    </p:spTree>
    <p:extLst>
      <p:ext uri="{BB962C8B-B14F-4D97-AF65-F5344CB8AC3E}">
        <p14:creationId xmlns:p14="http://schemas.microsoft.com/office/powerpoint/2010/main" val="3627461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Background pattern&#10;&#10;Description automatically generated with low confidence">
            <a:extLst>
              <a:ext uri="{FF2B5EF4-FFF2-40B4-BE49-F238E27FC236}">
                <a16:creationId xmlns:a16="http://schemas.microsoft.com/office/drawing/2014/main" id="{AB57F885-71C9-9D4A-9D14-953BAF118860}"/>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3667E289-1CBA-4ADA-B51D-13DBDA4D59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14A684D-D4C0-439D-B08C-33BDE25D8C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039246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EEA2F31A-8D9B-8343-BDBD-1E71F6F1AE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13678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1CBE56-85B3-40ED-9FA4-F42AE2F58471}"/>
              </a:ext>
            </a:extLst>
          </p:cNvPr>
          <p:cNvSpPr>
            <a:spLocks noGrp="1"/>
          </p:cNvSpPr>
          <p:nvPr>
            <p:ph idx="1"/>
          </p:nvPr>
        </p:nvSpPr>
        <p:spPr>
          <a:xfrm>
            <a:off x="626166" y="636815"/>
            <a:ext cx="9530206" cy="3130116"/>
          </a:xfrm>
        </p:spPr>
        <p:txBody>
          <a:bodyPr>
            <a:normAutofit/>
          </a:bodyPr>
          <a:lstStyle/>
          <a:p>
            <a:pPr>
              <a:spcAft>
                <a:spcPts val="600"/>
              </a:spcAft>
            </a:pPr>
            <a:r>
              <a:rPr lang="en-US" sz="2400" dirty="0"/>
              <a:t>In this Advent series we are focusing on the reality that Jesus makes all the difference in our lives. Therefore, preparing for Jesus coming, submitting to the ‘Refiner’s Fire’, is the best investment of our lives that we could ever make.</a:t>
            </a:r>
          </a:p>
        </p:txBody>
      </p:sp>
      <p:pic>
        <p:nvPicPr>
          <p:cNvPr id="4" name="Graphic 3">
            <a:extLst>
              <a:ext uri="{FF2B5EF4-FFF2-40B4-BE49-F238E27FC236}">
                <a16:creationId xmlns:a16="http://schemas.microsoft.com/office/drawing/2014/main" id="{170C57EA-E90E-BB46-ACF1-E1C025FDDE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53" y="4043170"/>
            <a:ext cx="849821" cy="1005910"/>
          </a:xfrm>
          <a:prstGeom prst="rect">
            <a:avLst/>
          </a:prstGeom>
        </p:spPr>
      </p:pic>
      <p:sp>
        <p:nvSpPr>
          <p:cNvPr id="5" name="Content Placeholder 2">
            <a:extLst>
              <a:ext uri="{FF2B5EF4-FFF2-40B4-BE49-F238E27FC236}">
                <a16:creationId xmlns:a16="http://schemas.microsoft.com/office/drawing/2014/main" id="{68B39C2E-2B60-5D44-B8B1-8A6E324E5576}"/>
              </a:ext>
            </a:extLst>
          </p:cNvPr>
          <p:cNvSpPr txBox="1">
            <a:spLocks/>
          </p:cNvSpPr>
          <p:nvPr/>
        </p:nvSpPr>
        <p:spPr>
          <a:xfrm>
            <a:off x="1997764" y="3766931"/>
            <a:ext cx="8158608" cy="2031196"/>
          </a:xfrm>
          <a:prstGeom prst="rect">
            <a:avLst/>
          </a:prstGeom>
        </p:spPr>
        <p:txBody>
          <a:bodyPr vert="horz" lIns="91440" tIns="45720" rIns="91440" bIns="45720" rtlCol="0" anchor="ctr">
            <a:normAutofit/>
          </a:bodyPr>
          <a:lstStyle>
            <a:lvl1pPr marL="0" indent="0" algn="l" defTabSz="914400" rtl="0" eaLnBrk="1" latinLnBrk="0" hangingPunct="1">
              <a:lnSpc>
                <a:spcPct val="120000"/>
              </a:lnSpc>
              <a:spcBef>
                <a:spcPts val="0"/>
              </a:spcBef>
              <a:spcAft>
                <a:spcPts val="1600"/>
              </a:spcAft>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
              <a:spcAft>
                <a:spcPts val="600"/>
              </a:spcAft>
            </a:pPr>
            <a:r>
              <a:rPr lang="en-US" sz="3800" b="1" dirty="0">
                <a:solidFill>
                  <a:srgbClr val="870E33"/>
                </a:solidFill>
              </a:rPr>
              <a:t>Think</a:t>
            </a:r>
            <a:r>
              <a:rPr lang="en-US" sz="3800" b="1" dirty="0"/>
              <a:t> </a:t>
            </a:r>
          </a:p>
          <a:p>
            <a:pPr marL="57150">
              <a:spcAft>
                <a:spcPts val="600"/>
              </a:spcAft>
            </a:pPr>
            <a:r>
              <a:rPr lang="en-US" sz="2400" dirty="0"/>
              <a:t>Can you remember a time when you invested a lot of time and effort into a project and then saw a great result?</a:t>
            </a:r>
          </a:p>
        </p:txBody>
      </p:sp>
    </p:spTree>
    <p:extLst>
      <p:ext uri="{BB962C8B-B14F-4D97-AF65-F5344CB8AC3E}">
        <p14:creationId xmlns:p14="http://schemas.microsoft.com/office/powerpoint/2010/main" val="557936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B4E181-6579-4CFE-A2FD-A2FCBF5D37B6}"/>
              </a:ext>
            </a:extLst>
          </p:cNvPr>
          <p:cNvSpPr>
            <a:spLocks noGrp="1"/>
          </p:cNvSpPr>
          <p:nvPr>
            <p:ph idx="1"/>
          </p:nvPr>
        </p:nvSpPr>
        <p:spPr>
          <a:xfrm>
            <a:off x="1997764" y="576469"/>
            <a:ext cx="8309113" cy="5635487"/>
          </a:xfrm>
        </p:spPr>
        <p:txBody>
          <a:bodyPr>
            <a:noAutofit/>
          </a:bodyPr>
          <a:lstStyle/>
          <a:p>
            <a:pPr marL="57150">
              <a:spcAft>
                <a:spcPts val="600"/>
              </a:spcAft>
            </a:pPr>
            <a:r>
              <a:rPr lang="en-US" sz="3800" b="1" dirty="0">
                <a:solidFill>
                  <a:srgbClr val="870E33"/>
                </a:solidFill>
              </a:rPr>
              <a:t>Share/discuss</a:t>
            </a:r>
            <a:endParaRPr lang="en-US" sz="3800" dirty="0">
              <a:solidFill>
                <a:srgbClr val="870E33"/>
              </a:solidFill>
            </a:endParaRPr>
          </a:p>
          <a:p>
            <a:pPr marL="57150">
              <a:spcAft>
                <a:spcPts val="600"/>
              </a:spcAft>
            </a:pPr>
            <a:r>
              <a:rPr lang="en-US" sz="2400" dirty="0"/>
              <a:t>How do we ‘prepare the way for the Lord’ in our lives? </a:t>
            </a:r>
            <a:br>
              <a:rPr lang="en-US" sz="2400" dirty="0"/>
            </a:br>
            <a:r>
              <a:rPr lang="en-US" sz="2400" dirty="0"/>
              <a:t>How do we ‘prepare the way for the Lord’ in our community of faith and in the world at large?</a:t>
            </a:r>
          </a:p>
        </p:txBody>
      </p:sp>
      <p:pic>
        <p:nvPicPr>
          <p:cNvPr id="4" name="Graphic 3">
            <a:extLst>
              <a:ext uri="{FF2B5EF4-FFF2-40B4-BE49-F238E27FC236}">
                <a16:creationId xmlns:a16="http://schemas.microsoft.com/office/drawing/2014/main" id="{1ADD4235-CA4D-7048-99EE-D8230F86AD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6895" y="2394772"/>
            <a:ext cx="1248715" cy="849820"/>
          </a:xfrm>
          <a:prstGeom prst="rect">
            <a:avLst/>
          </a:prstGeom>
        </p:spPr>
      </p:pic>
    </p:spTree>
    <p:extLst>
      <p:ext uri="{BB962C8B-B14F-4D97-AF65-F5344CB8AC3E}">
        <p14:creationId xmlns:p14="http://schemas.microsoft.com/office/powerpoint/2010/main" val="1099739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455223-7674-4593-8617-C4C555149AA1}"/>
              </a:ext>
            </a:extLst>
          </p:cNvPr>
          <p:cNvSpPr>
            <a:spLocks noGrp="1"/>
          </p:cNvSpPr>
          <p:nvPr>
            <p:ph idx="1"/>
          </p:nvPr>
        </p:nvSpPr>
        <p:spPr>
          <a:xfrm>
            <a:off x="1997764" y="685800"/>
            <a:ext cx="8310018" cy="5486399"/>
          </a:xfrm>
        </p:spPr>
        <p:txBody>
          <a:bodyPr>
            <a:noAutofit/>
          </a:bodyPr>
          <a:lstStyle/>
          <a:p>
            <a:pPr marL="57150">
              <a:spcAft>
                <a:spcPts val="600"/>
              </a:spcAft>
            </a:pPr>
            <a:r>
              <a:rPr lang="en-US" sz="3800" b="1" dirty="0">
                <a:solidFill>
                  <a:srgbClr val="870E33"/>
                </a:solidFill>
              </a:rPr>
              <a:t>Pray</a:t>
            </a:r>
          </a:p>
          <a:p>
            <a:pPr marL="57150">
              <a:spcAft>
                <a:spcPts val="600"/>
              </a:spcAft>
            </a:pPr>
            <a:r>
              <a:rPr lang="en-US" sz="2400" dirty="0"/>
              <a:t>We have a sure hope that Jesus has come and will continue to come into our lives, bringing his grace, peace and presence. Take a few minutes to talk to God about this.</a:t>
            </a:r>
          </a:p>
        </p:txBody>
      </p:sp>
      <p:pic>
        <p:nvPicPr>
          <p:cNvPr id="4" name="Graphic 3">
            <a:extLst>
              <a:ext uri="{FF2B5EF4-FFF2-40B4-BE49-F238E27FC236}">
                <a16:creationId xmlns:a16="http://schemas.microsoft.com/office/drawing/2014/main" id="{C7B2CFB1-DEC1-3046-983D-D781A085471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6294" y="2284344"/>
            <a:ext cx="988567" cy="1144656"/>
          </a:xfrm>
          <a:prstGeom prst="rect">
            <a:avLst/>
          </a:prstGeom>
        </p:spPr>
      </p:pic>
    </p:spTree>
    <p:extLst>
      <p:ext uri="{BB962C8B-B14F-4D97-AF65-F5344CB8AC3E}">
        <p14:creationId xmlns:p14="http://schemas.microsoft.com/office/powerpoint/2010/main" val="1412715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455223-7674-4593-8617-C4C555149AA1}"/>
              </a:ext>
            </a:extLst>
          </p:cNvPr>
          <p:cNvSpPr>
            <a:spLocks noGrp="1"/>
          </p:cNvSpPr>
          <p:nvPr>
            <p:ph idx="1"/>
          </p:nvPr>
        </p:nvSpPr>
        <p:spPr>
          <a:xfrm>
            <a:off x="1997764" y="636814"/>
            <a:ext cx="8158607" cy="5317177"/>
          </a:xfrm>
        </p:spPr>
        <p:txBody>
          <a:bodyPr>
            <a:noAutofit/>
          </a:bodyPr>
          <a:lstStyle/>
          <a:p>
            <a:pPr marL="57150">
              <a:spcAft>
                <a:spcPts val="600"/>
              </a:spcAft>
            </a:pPr>
            <a:r>
              <a:rPr lang="en-US" sz="3800" b="1" dirty="0">
                <a:solidFill>
                  <a:srgbClr val="870E33"/>
                </a:solidFill>
              </a:rPr>
              <a:t>Act</a:t>
            </a:r>
            <a:endParaRPr lang="en-US" sz="3800" dirty="0"/>
          </a:p>
          <a:p>
            <a:pPr marL="57150">
              <a:spcAft>
                <a:spcPts val="600"/>
              </a:spcAft>
            </a:pPr>
            <a:r>
              <a:rPr lang="en-US" sz="2400" dirty="0"/>
              <a:t>Share with someone this week how you are ‘preparing the way for the Lord’ in your life.</a:t>
            </a:r>
          </a:p>
        </p:txBody>
      </p:sp>
      <p:pic>
        <p:nvPicPr>
          <p:cNvPr id="5" name="Graphic 4">
            <a:extLst>
              <a:ext uri="{FF2B5EF4-FFF2-40B4-BE49-F238E27FC236}">
                <a16:creationId xmlns:a16="http://schemas.microsoft.com/office/drawing/2014/main" id="{A6B5EFB7-1BE9-EE4F-AF37-3DB2261585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1012" y="2532298"/>
            <a:ext cx="1196686" cy="763104"/>
          </a:xfrm>
          <a:prstGeom prst="rect">
            <a:avLst/>
          </a:prstGeom>
        </p:spPr>
      </p:pic>
    </p:spTree>
    <p:extLst>
      <p:ext uri="{BB962C8B-B14F-4D97-AF65-F5344CB8AC3E}">
        <p14:creationId xmlns:p14="http://schemas.microsoft.com/office/powerpoint/2010/main" val="26419399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Props1.xml><?xml version="1.0" encoding="utf-8"?>
<ds:datastoreItem xmlns:ds="http://schemas.openxmlformats.org/officeDocument/2006/customXml" ds:itemID="{7340C874-BF48-4A35-B93F-F37CE7B8289C}"/>
</file>

<file path=customXml/itemProps2.xml><?xml version="1.0" encoding="utf-8"?>
<ds:datastoreItem xmlns:ds="http://schemas.openxmlformats.org/officeDocument/2006/customXml" ds:itemID="{94CE4A8E-5E26-4CBD-B0FA-A954F7B75089}"/>
</file>

<file path=customXml/itemProps3.xml><?xml version="1.0" encoding="utf-8"?>
<ds:datastoreItem xmlns:ds="http://schemas.openxmlformats.org/officeDocument/2006/customXml" ds:itemID="{9E2D9723-6595-4374-84A3-1543B5AD8005}"/>
</file>

<file path=docProps/app.xml><?xml version="1.0" encoding="utf-8"?>
<Properties xmlns="http://schemas.openxmlformats.org/officeDocument/2006/extended-properties" xmlns:vt="http://schemas.openxmlformats.org/officeDocument/2006/docPropsVTypes">
  <TotalTime>464</TotalTime>
  <Words>173</Words>
  <Application>Microsoft Macintosh PowerPoint</Application>
  <PresentationFormat>Widescreen</PresentationFormat>
  <Paragraphs>9</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Advent 2021</dc:title>
  <dc:creator>Scott Simpson</dc:creator>
  <cp:lastModifiedBy>Emma Park</cp:lastModifiedBy>
  <cp:revision>6</cp:revision>
  <dcterms:created xsi:type="dcterms:W3CDTF">2021-08-20T04:48:03Z</dcterms:created>
  <dcterms:modified xsi:type="dcterms:W3CDTF">2021-09-06T05:45:12Z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